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0" r:id="rId4"/>
    <p:sldId id="261" r:id="rId5"/>
    <p:sldId id="279" r:id="rId6"/>
    <p:sldId id="282" r:id="rId7"/>
    <p:sldId id="283" r:id="rId8"/>
    <p:sldId id="284" r:id="rId9"/>
    <p:sldId id="285" r:id="rId10"/>
    <p:sldId id="280" r:id="rId11"/>
    <p:sldId id="274" r:id="rId12"/>
    <p:sldId id="281" r:id="rId13"/>
    <p:sldId id="275" r:id="rId14"/>
    <p:sldId id="276" r:id="rId15"/>
    <p:sldId id="272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1034" autoAdjust="0"/>
  </p:normalViewPr>
  <p:slideViewPr>
    <p:cSldViewPr snapToGrid="0" showGuides="1">
      <p:cViewPr varScale="1">
        <p:scale>
          <a:sx n="76" d="100"/>
          <a:sy n="76" d="100"/>
        </p:scale>
        <p:origin x="45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dirty="0"/>
              <a:t>แสดงจำนวนนิสิต</a:t>
            </a:r>
            <a:r>
              <a:rPr lang="th-TH" baseline="0" dirty="0"/>
              <a:t> ปีการศึกษา 2560</a:t>
            </a:r>
            <a:endParaRPr lang="th-TH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ออกนิเทศเพิ่ม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ป.บส</c:v>
                </c:pt>
                <c:pt idx="1">
                  <c:v>พุทธศาสนา</c:v>
                </c:pt>
                <c:pt idx="2">
                  <c:v>การจัดการฯ</c:v>
                </c:pt>
                <c:pt idx="3">
                  <c:v>รัฐศาสตรบัณฑิต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5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B5-4343-8D7E-7276244DAE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รับสมัครสอบ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ป.บส</c:v>
                </c:pt>
                <c:pt idx="1">
                  <c:v>พุทธศาสนา</c:v>
                </c:pt>
                <c:pt idx="2">
                  <c:v>การจัดการฯ</c:v>
                </c:pt>
                <c:pt idx="3">
                  <c:v>รัฐศาสตรบัณฑิต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</c:v>
                </c:pt>
                <c:pt idx="1">
                  <c:v>15</c:v>
                </c:pt>
                <c:pt idx="2">
                  <c:v>12</c:v>
                </c:pt>
                <c:pt idx="3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B5-4343-8D7E-7276244DAE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ปัจจุบัน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ป.บส</c:v>
                </c:pt>
                <c:pt idx="1">
                  <c:v>พุทธศาสนา</c:v>
                </c:pt>
                <c:pt idx="2">
                  <c:v>การจัดการฯ</c:v>
                </c:pt>
                <c:pt idx="3">
                  <c:v>รัฐศาสตรบัณฑิต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19</c:v>
                </c:pt>
                <c:pt idx="1">
                  <c:v>23</c:v>
                </c:pt>
                <c:pt idx="2">
                  <c:v>17</c:v>
                </c:pt>
                <c:pt idx="3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7B5-4343-8D7E-7276244DAE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6469136"/>
        <c:axId val="176466392"/>
      </c:barChart>
      <c:catAx>
        <c:axId val="1764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6466392"/>
        <c:crosses val="autoZero"/>
        <c:auto val="1"/>
        <c:lblAlgn val="ctr"/>
        <c:lblOffset val="100"/>
        <c:noMultiLvlLbl val="0"/>
      </c:catAx>
      <c:valAx>
        <c:axId val="176466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646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dirty="0"/>
              <a:t>ปีการศึกษา 2556-2560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นิสิตโดยรวม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2556</c:v>
                </c:pt>
                <c:pt idx="1">
                  <c:v>2557</c:v>
                </c:pt>
                <c:pt idx="2">
                  <c:v>2558</c:v>
                </c:pt>
                <c:pt idx="3">
                  <c:v>2559</c:v>
                </c:pt>
                <c:pt idx="4">
                  <c:v>2560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323</c:v>
                </c:pt>
                <c:pt idx="1">
                  <c:v>379</c:v>
                </c:pt>
                <c:pt idx="2">
                  <c:v>398</c:v>
                </c:pt>
                <c:pt idx="3">
                  <c:v>378</c:v>
                </c:pt>
                <c:pt idx="4">
                  <c:v>318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B5-4343-8D7E-7276244DAE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6469920"/>
        <c:axId val="176465608"/>
      </c:barChart>
      <c:catAx>
        <c:axId val="17646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6465608"/>
        <c:crosses val="autoZero"/>
        <c:auto val="1"/>
        <c:lblAlgn val="ctr"/>
        <c:lblOffset val="100"/>
        <c:noMultiLvlLbl val="0"/>
      </c:catAx>
      <c:valAx>
        <c:axId val="17646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646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dirty="0"/>
              <a:t>ปีการศึกษา 2556-2560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สาขาวิชาพระพุทธศาสนา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2556</c:v>
                </c:pt>
                <c:pt idx="1">
                  <c:v>2557</c:v>
                </c:pt>
                <c:pt idx="2">
                  <c:v>2558</c:v>
                </c:pt>
                <c:pt idx="3">
                  <c:v>2559</c:v>
                </c:pt>
                <c:pt idx="4">
                  <c:v>2560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98</c:v>
                </c:pt>
                <c:pt idx="1">
                  <c:v>116</c:v>
                </c:pt>
                <c:pt idx="2">
                  <c:v>110</c:v>
                </c:pt>
                <c:pt idx="3">
                  <c:v>96</c:v>
                </c:pt>
                <c:pt idx="4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B5-4343-8D7E-7276244DAE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6472664"/>
        <c:axId val="176470312"/>
      </c:barChart>
      <c:catAx>
        <c:axId val="17647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6470312"/>
        <c:crosses val="autoZero"/>
        <c:auto val="1"/>
        <c:lblAlgn val="ctr"/>
        <c:lblOffset val="100"/>
        <c:noMultiLvlLbl val="0"/>
      </c:catAx>
      <c:valAx>
        <c:axId val="176470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6472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dirty="0"/>
              <a:t>ปีการศึกษา 2556-2560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สาขาวิชาการจัดการเชิงพุทธ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2556</c:v>
                </c:pt>
                <c:pt idx="1">
                  <c:v>2557</c:v>
                </c:pt>
                <c:pt idx="2">
                  <c:v>2558</c:v>
                </c:pt>
                <c:pt idx="3">
                  <c:v>2559</c:v>
                </c:pt>
                <c:pt idx="4">
                  <c:v>2560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82</c:v>
                </c:pt>
                <c:pt idx="1">
                  <c:v>95</c:v>
                </c:pt>
                <c:pt idx="2">
                  <c:v>71</c:v>
                </c:pt>
                <c:pt idx="3">
                  <c:v>62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B5-4343-8D7E-7276244DAE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75724328"/>
        <c:axId val="175723152"/>
      </c:barChart>
      <c:catAx>
        <c:axId val="175724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5723152"/>
        <c:crosses val="autoZero"/>
        <c:auto val="1"/>
        <c:lblAlgn val="ctr"/>
        <c:lblOffset val="100"/>
        <c:noMultiLvlLbl val="0"/>
      </c:catAx>
      <c:valAx>
        <c:axId val="17572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75724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dirty="0"/>
              <a:t>ปีการศึกษา 2556-2560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สาขาวิชารัฐศาสตรบัณฑิต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8000"/>
                    <a:lumMod val="114000"/>
                  </a:schemeClr>
                </a:gs>
                <a:gs pos="100000">
                  <a:schemeClr val="accent5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2556</c:v>
                </c:pt>
                <c:pt idx="1">
                  <c:v>2557</c:v>
                </c:pt>
                <c:pt idx="2">
                  <c:v>2558</c:v>
                </c:pt>
                <c:pt idx="3">
                  <c:v>2559</c:v>
                </c:pt>
                <c:pt idx="4">
                  <c:v>2560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143</c:v>
                </c:pt>
                <c:pt idx="1">
                  <c:v>168</c:v>
                </c:pt>
                <c:pt idx="2">
                  <c:v>217</c:v>
                </c:pt>
                <c:pt idx="3">
                  <c:v>220</c:v>
                </c:pt>
                <c:pt idx="4">
                  <c:v>183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B5-4343-8D7E-7276244DAE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24414320"/>
        <c:axId val="224415888"/>
      </c:barChart>
      <c:catAx>
        <c:axId val="2244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24415888"/>
        <c:crosses val="autoZero"/>
        <c:auto val="1"/>
        <c:lblAlgn val="ctr"/>
        <c:lblOffset val="100"/>
        <c:noMultiLvlLbl val="0"/>
      </c:catAx>
      <c:valAx>
        <c:axId val="22441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2244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หลักสูตร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8000"/>
                      <a:lumMod val="114000"/>
                    </a:schemeClr>
                  </a:gs>
                  <a:gs pos="100000">
                    <a:schemeClr val="accent5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ป.บส.</c:v>
                </c:pt>
                <c:pt idx="1">
                  <c:v>พุทธศาสนา</c:v>
                </c:pt>
                <c:pt idx="2">
                  <c:v>การจัดการฯ</c:v>
                </c:pt>
                <c:pt idx="3">
                  <c:v>รัฐศาสตรบัณฑิต</c:v>
                </c:pt>
                <c:pt idx="4">
                  <c:v>ป.โท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</c:v>
                </c:pt>
                <c:pt idx="1">
                  <c:v>72</c:v>
                </c:pt>
                <c:pt idx="2">
                  <c:v>63</c:v>
                </c:pt>
                <c:pt idx="3">
                  <c:v>183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5A-43A1-A5AA-D5F24B629EF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97643-8125-4F1C-A372-ECF3E023D3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5F46C7D-8C5B-44B8-885B-72B553DFBDED}">
      <dgm:prSet phldrT="[ข้อความ]"/>
      <dgm:spPr/>
      <dgm:t>
        <a:bodyPr/>
        <a:lstStyle/>
        <a:p>
          <a:r>
            <a:rPr lang="th-TH" dirty="0"/>
            <a:t>พระพุทธศาสนา</a:t>
          </a:r>
        </a:p>
      </dgm:t>
    </dgm:pt>
    <dgm:pt modelId="{CDD8B25A-7C01-4D26-B85F-59F94B555813}" type="parTrans" cxnId="{A5C46D86-E622-4CD3-AD5D-56F2787D9492}">
      <dgm:prSet/>
      <dgm:spPr/>
      <dgm:t>
        <a:bodyPr/>
        <a:lstStyle/>
        <a:p>
          <a:endParaRPr lang="th-TH"/>
        </a:p>
      </dgm:t>
    </dgm:pt>
    <dgm:pt modelId="{845FF6B3-6688-4FCD-971F-F6007A755750}" type="sibTrans" cxnId="{A5C46D86-E622-4CD3-AD5D-56F2787D9492}">
      <dgm:prSet/>
      <dgm:spPr/>
      <dgm:t>
        <a:bodyPr/>
        <a:lstStyle/>
        <a:p>
          <a:endParaRPr lang="th-TH"/>
        </a:p>
      </dgm:t>
    </dgm:pt>
    <dgm:pt modelId="{9804C411-831F-4DA6-8B1B-9C583352CE3D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14 </a:t>
          </a:r>
          <a:r>
            <a:rPr lang="en-US" dirty="0"/>
            <a:t>: 1</a:t>
          </a:r>
          <a:endParaRPr lang="th-TH" dirty="0"/>
        </a:p>
      </dgm:t>
    </dgm:pt>
    <dgm:pt modelId="{10941DF6-D521-4B7D-A157-C3578FDA13BB}" type="parTrans" cxnId="{4699913B-42E8-4C8F-8CDB-095F5ACD8E6F}">
      <dgm:prSet/>
      <dgm:spPr/>
      <dgm:t>
        <a:bodyPr/>
        <a:lstStyle/>
        <a:p>
          <a:endParaRPr lang="th-TH"/>
        </a:p>
      </dgm:t>
    </dgm:pt>
    <dgm:pt modelId="{5937179E-E6B7-4288-B225-70592C680919}" type="sibTrans" cxnId="{4699913B-42E8-4C8F-8CDB-095F5ACD8E6F}">
      <dgm:prSet/>
      <dgm:spPr/>
      <dgm:t>
        <a:bodyPr/>
        <a:lstStyle/>
        <a:p>
          <a:endParaRPr lang="th-TH"/>
        </a:p>
      </dgm:t>
    </dgm:pt>
    <dgm:pt modelId="{4F09627D-7E88-4601-93C1-4E2BFE4319F2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37 </a:t>
          </a:r>
          <a:r>
            <a:rPr lang="en-US" dirty="0"/>
            <a:t>: 1 </a:t>
          </a:r>
          <a:endParaRPr lang="th-TH" dirty="0"/>
        </a:p>
      </dgm:t>
    </dgm:pt>
    <dgm:pt modelId="{3827320A-3550-4AEA-B735-11B701042E5A}" type="parTrans" cxnId="{369CCAA4-9D5F-464A-87CE-77B2EF21F0B8}">
      <dgm:prSet/>
      <dgm:spPr/>
      <dgm:t>
        <a:bodyPr/>
        <a:lstStyle/>
        <a:p>
          <a:endParaRPr lang="th-TH"/>
        </a:p>
      </dgm:t>
    </dgm:pt>
    <dgm:pt modelId="{91466907-124C-4D4C-A391-76F7F2EEFEE7}" type="sibTrans" cxnId="{369CCAA4-9D5F-464A-87CE-77B2EF21F0B8}">
      <dgm:prSet/>
      <dgm:spPr/>
      <dgm:t>
        <a:bodyPr/>
        <a:lstStyle/>
        <a:p>
          <a:endParaRPr lang="th-TH"/>
        </a:p>
      </dgm:t>
    </dgm:pt>
    <dgm:pt modelId="{6A8A74D4-03D1-4937-B8C8-7B38C7EA0260}">
      <dgm:prSet phldrT="[ข้อความ]"/>
      <dgm:spPr/>
      <dgm:t>
        <a:bodyPr/>
        <a:lstStyle/>
        <a:p>
          <a:r>
            <a:rPr lang="th-TH" dirty="0"/>
            <a:t>ป.โท</a:t>
          </a:r>
        </a:p>
      </dgm:t>
    </dgm:pt>
    <dgm:pt modelId="{B4EBF1B6-3111-4EEE-A303-5A97FE5E0634}" type="parTrans" cxnId="{0A19B143-58AC-48DF-8335-5E07B3EE2C6B}">
      <dgm:prSet/>
      <dgm:spPr/>
      <dgm:t>
        <a:bodyPr/>
        <a:lstStyle/>
        <a:p>
          <a:endParaRPr lang="th-TH"/>
        </a:p>
      </dgm:t>
    </dgm:pt>
    <dgm:pt modelId="{6013AA25-446C-4612-B8D9-8C13B3B348A2}" type="sibTrans" cxnId="{0A19B143-58AC-48DF-8335-5E07B3EE2C6B}">
      <dgm:prSet/>
      <dgm:spPr/>
      <dgm:t>
        <a:bodyPr/>
        <a:lstStyle/>
        <a:p>
          <a:endParaRPr lang="th-TH"/>
        </a:p>
      </dgm:t>
    </dgm:pt>
    <dgm:pt modelId="{13FC20E3-24F3-4E43-BA2C-BFEA9A5E6181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3 </a:t>
          </a:r>
          <a:r>
            <a:rPr lang="en-US" dirty="0"/>
            <a:t>: 1</a:t>
          </a:r>
          <a:endParaRPr lang="th-TH" dirty="0"/>
        </a:p>
      </dgm:t>
    </dgm:pt>
    <dgm:pt modelId="{20E3E651-9F89-4232-A78E-7DA54792A69D}" type="parTrans" cxnId="{ACFE6916-B2FA-4B64-AF86-BBC7CF1CB334}">
      <dgm:prSet/>
      <dgm:spPr/>
      <dgm:t>
        <a:bodyPr/>
        <a:lstStyle/>
        <a:p>
          <a:endParaRPr lang="th-TH"/>
        </a:p>
      </dgm:t>
    </dgm:pt>
    <dgm:pt modelId="{2954581B-096E-490E-B5BF-AC14E2D13EF1}" type="sibTrans" cxnId="{ACFE6916-B2FA-4B64-AF86-BBC7CF1CB334}">
      <dgm:prSet/>
      <dgm:spPr/>
      <dgm:t>
        <a:bodyPr/>
        <a:lstStyle/>
        <a:p>
          <a:endParaRPr lang="th-TH"/>
        </a:p>
      </dgm:t>
    </dgm:pt>
    <dgm:pt modelId="{AB81C759-98AF-444D-BABC-17F825693088}">
      <dgm:prSet phldrT="[ข้อความ]"/>
      <dgm:spPr/>
      <dgm:t>
        <a:bodyPr/>
        <a:lstStyle/>
        <a:p>
          <a:r>
            <a:rPr lang="th-TH" dirty="0"/>
            <a:t>การจัดการเชิงพุทธ</a:t>
          </a:r>
        </a:p>
      </dgm:t>
    </dgm:pt>
    <dgm:pt modelId="{A8697ECC-7EFA-4F3D-95F1-CCCE4002F752}" type="parTrans" cxnId="{93379940-65E2-452A-913E-68A3F0656AC5}">
      <dgm:prSet/>
      <dgm:spPr/>
      <dgm:t>
        <a:bodyPr/>
        <a:lstStyle/>
        <a:p>
          <a:endParaRPr lang="th-TH"/>
        </a:p>
      </dgm:t>
    </dgm:pt>
    <dgm:pt modelId="{1802873D-7808-47F0-8C4D-D4A2D1ADE392}" type="sibTrans" cxnId="{93379940-65E2-452A-913E-68A3F0656AC5}">
      <dgm:prSet/>
      <dgm:spPr/>
      <dgm:t>
        <a:bodyPr/>
        <a:lstStyle/>
        <a:p>
          <a:endParaRPr lang="th-TH"/>
        </a:p>
      </dgm:t>
    </dgm:pt>
    <dgm:pt modelId="{6E7AA668-EA0E-46F8-BDD1-AD4AB6D334C3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13 </a:t>
          </a:r>
          <a:r>
            <a:rPr lang="en-US" dirty="0"/>
            <a:t>: 1</a:t>
          </a:r>
          <a:endParaRPr lang="th-TH" dirty="0"/>
        </a:p>
      </dgm:t>
    </dgm:pt>
    <dgm:pt modelId="{6EC3816C-C479-470E-8750-7313D9192603}" type="parTrans" cxnId="{E64EE13A-5550-466E-806C-EE6A1AA5B4C0}">
      <dgm:prSet/>
      <dgm:spPr/>
      <dgm:t>
        <a:bodyPr/>
        <a:lstStyle/>
        <a:p>
          <a:endParaRPr lang="th-TH"/>
        </a:p>
      </dgm:t>
    </dgm:pt>
    <dgm:pt modelId="{97524C25-9D4B-4FB1-A20B-46402BB8E633}" type="sibTrans" cxnId="{E64EE13A-5550-466E-806C-EE6A1AA5B4C0}">
      <dgm:prSet/>
      <dgm:spPr/>
      <dgm:t>
        <a:bodyPr/>
        <a:lstStyle/>
        <a:p>
          <a:endParaRPr lang="th-TH"/>
        </a:p>
      </dgm:t>
    </dgm:pt>
    <dgm:pt modelId="{6EA702BC-F27E-4EFE-BFA7-EE76DCCBED79}">
      <dgm:prSet phldrT="[ข้อความ]"/>
      <dgm:spPr/>
      <dgm:t>
        <a:bodyPr/>
        <a:lstStyle/>
        <a:p>
          <a:r>
            <a:rPr lang="th-TH" dirty="0"/>
            <a:t>ป.บส.</a:t>
          </a:r>
        </a:p>
      </dgm:t>
    </dgm:pt>
    <dgm:pt modelId="{28151507-A3DD-418B-8E4A-DB5DDE859AE0}" type="parTrans" cxnId="{DD8CB509-C1C7-43FE-B89B-ABDBBC238542}">
      <dgm:prSet/>
      <dgm:spPr/>
      <dgm:t>
        <a:bodyPr/>
        <a:lstStyle/>
        <a:p>
          <a:endParaRPr lang="th-TH"/>
        </a:p>
      </dgm:t>
    </dgm:pt>
    <dgm:pt modelId="{0EB60170-0BCB-4945-9424-C9E3285BAC68}" type="sibTrans" cxnId="{DD8CB509-C1C7-43FE-B89B-ABDBBC238542}">
      <dgm:prSet/>
      <dgm:spPr/>
      <dgm:t>
        <a:bodyPr/>
        <a:lstStyle/>
        <a:p>
          <a:endParaRPr lang="th-TH"/>
        </a:p>
      </dgm:t>
    </dgm:pt>
    <dgm:pt modelId="{C9DE25A0-B733-4C6C-9FC6-C855A2D5F343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6</a:t>
          </a:r>
          <a:r>
            <a:rPr lang="en-US" dirty="0"/>
            <a:t> : </a:t>
          </a:r>
          <a:r>
            <a:rPr lang="th-TH" dirty="0"/>
            <a:t>1 </a:t>
          </a:r>
        </a:p>
      </dgm:t>
    </dgm:pt>
    <dgm:pt modelId="{DBD4D82A-E61C-41A6-8E08-60D7BC511834}" type="parTrans" cxnId="{90DBE69A-3E42-4782-95BC-94731A5B7813}">
      <dgm:prSet/>
      <dgm:spPr/>
      <dgm:t>
        <a:bodyPr/>
        <a:lstStyle/>
        <a:p>
          <a:endParaRPr lang="th-TH"/>
        </a:p>
      </dgm:t>
    </dgm:pt>
    <dgm:pt modelId="{A6EB498E-A683-4130-B4C9-32833B63078B}" type="sibTrans" cxnId="{90DBE69A-3E42-4782-95BC-94731A5B7813}">
      <dgm:prSet/>
      <dgm:spPr/>
      <dgm:t>
        <a:bodyPr/>
        <a:lstStyle/>
        <a:p>
          <a:endParaRPr lang="th-TH"/>
        </a:p>
      </dgm:t>
    </dgm:pt>
    <dgm:pt modelId="{7D7FD0D9-7BBE-4F95-9D0C-FEAA8D9AE750}">
      <dgm:prSet phldrT="[ข้อความ]"/>
      <dgm:spPr/>
      <dgm:t>
        <a:bodyPr/>
        <a:lstStyle/>
        <a:p>
          <a:r>
            <a:rPr lang="th-TH" dirty="0"/>
            <a:t>รวมปริญญาตรี</a:t>
          </a:r>
        </a:p>
      </dgm:t>
    </dgm:pt>
    <dgm:pt modelId="{775717B5-87AF-484B-B80B-35509B12F598}" type="parTrans" cxnId="{33D422B5-B00F-46C4-A55B-69A6286F7D1A}">
      <dgm:prSet/>
      <dgm:spPr/>
      <dgm:t>
        <a:bodyPr/>
        <a:lstStyle/>
        <a:p>
          <a:endParaRPr lang="th-TH"/>
        </a:p>
      </dgm:t>
    </dgm:pt>
    <dgm:pt modelId="{C90FF621-93B9-4C8B-8B9B-75F1837C404E}" type="sibTrans" cxnId="{33D422B5-B00F-46C4-A55B-69A6286F7D1A}">
      <dgm:prSet/>
      <dgm:spPr/>
      <dgm:t>
        <a:bodyPr/>
        <a:lstStyle/>
        <a:p>
          <a:endParaRPr lang="th-TH"/>
        </a:p>
      </dgm:t>
    </dgm:pt>
    <dgm:pt modelId="{18EA8D17-36B9-400C-80EE-246CAEC6CAF4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21 </a:t>
          </a:r>
          <a:r>
            <a:rPr lang="en-US" dirty="0"/>
            <a:t>: 1</a:t>
          </a:r>
          <a:endParaRPr lang="th-TH" dirty="0"/>
        </a:p>
      </dgm:t>
    </dgm:pt>
    <dgm:pt modelId="{89CAB58F-79B2-4E95-87C4-D25E3F79AA8D}" type="parTrans" cxnId="{57B453C5-6E61-44C3-BEAB-B129B31058C8}">
      <dgm:prSet/>
      <dgm:spPr/>
      <dgm:t>
        <a:bodyPr/>
        <a:lstStyle/>
        <a:p>
          <a:endParaRPr lang="th-TH"/>
        </a:p>
      </dgm:t>
    </dgm:pt>
    <dgm:pt modelId="{035F9CDC-AAAE-4265-8C23-6E7AB6AB60CF}" type="sibTrans" cxnId="{57B453C5-6E61-44C3-BEAB-B129B31058C8}">
      <dgm:prSet/>
      <dgm:spPr/>
      <dgm:t>
        <a:bodyPr/>
        <a:lstStyle/>
        <a:p>
          <a:endParaRPr lang="th-TH"/>
        </a:p>
      </dgm:t>
    </dgm:pt>
    <dgm:pt modelId="{C8FCE1D5-0013-443B-BA52-E4A60EA3FE6D}">
      <dgm:prSet phldrT="[ข้อความ]"/>
      <dgm:spPr/>
      <dgm:t>
        <a:bodyPr/>
        <a:lstStyle/>
        <a:p>
          <a:r>
            <a:rPr lang="th-TH" dirty="0"/>
            <a:t>รัฐ</a:t>
          </a:r>
          <a:r>
            <a:rPr lang="th-TH" dirty="0" err="1"/>
            <a:t>ศา</a:t>
          </a:r>
          <a:r>
            <a:rPr lang="th-TH" dirty="0"/>
            <a:t>สตรบัณฑิต</a:t>
          </a:r>
        </a:p>
      </dgm:t>
    </dgm:pt>
    <dgm:pt modelId="{1C2A5E08-29F2-4695-ACA7-95A34ECB417D}" type="sibTrans" cxnId="{992753B7-1671-45EE-9A52-A87F63B4FA71}">
      <dgm:prSet/>
      <dgm:spPr/>
      <dgm:t>
        <a:bodyPr/>
        <a:lstStyle/>
        <a:p>
          <a:endParaRPr lang="th-TH"/>
        </a:p>
      </dgm:t>
    </dgm:pt>
    <dgm:pt modelId="{534C5E64-47EE-48C9-A4CD-A367C15C24CB}" type="parTrans" cxnId="{992753B7-1671-45EE-9A52-A87F63B4FA71}">
      <dgm:prSet/>
      <dgm:spPr/>
      <dgm:t>
        <a:bodyPr/>
        <a:lstStyle/>
        <a:p>
          <a:endParaRPr lang="th-TH"/>
        </a:p>
      </dgm:t>
    </dgm:pt>
    <dgm:pt modelId="{C8B29964-6444-42B7-95B2-6A5BCADA3A67}" type="pres">
      <dgm:prSet presAssocID="{A2397643-8125-4F1C-A372-ECF3E023D3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ECE52BE-5516-4AC0-B433-E8A97E5A6959}" type="pres">
      <dgm:prSet presAssocID="{75F46C7D-8C5B-44B8-885B-72B553DFBDED}" presName="linNode" presStyleCnt="0"/>
      <dgm:spPr/>
    </dgm:pt>
    <dgm:pt modelId="{08C77654-8D82-4852-ACC6-B961A709AAE1}" type="pres">
      <dgm:prSet presAssocID="{75F46C7D-8C5B-44B8-885B-72B553DFBDE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E925CD-DA96-4108-9F23-AE05A8DA6274}" type="pres">
      <dgm:prSet presAssocID="{75F46C7D-8C5B-44B8-885B-72B553DFBDED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8495DC-32AC-4539-8AED-DEBFFCCFE0E5}" type="pres">
      <dgm:prSet presAssocID="{845FF6B3-6688-4FCD-971F-F6007A755750}" presName="sp" presStyleCnt="0"/>
      <dgm:spPr/>
    </dgm:pt>
    <dgm:pt modelId="{3CF21603-9A35-4F31-B32B-8F85E4E5BCD1}" type="pres">
      <dgm:prSet presAssocID="{AB81C759-98AF-444D-BABC-17F825693088}" presName="linNode" presStyleCnt="0"/>
      <dgm:spPr/>
    </dgm:pt>
    <dgm:pt modelId="{A2C95D92-CD9F-494F-8C84-0705FDEDC7E1}" type="pres">
      <dgm:prSet presAssocID="{AB81C759-98AF-444D-BABC-17F825693088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169D9EA-B458-4927-8EF1-D4E5938C8E17}" type="pres">
      <dgm:prSet presAssocID="{AB81C759-98AF-444D-BABC-17F825693088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A30DC73-0094-4AD3-995F-5B35BD9C976F}" type="pres">
      <dgm:prSet presAssocID="{1802873D-7808-47F0-8C4D-D4A2D1ADE392}" presName="sp" presStyleCnt="0"/>
      <dgm:spPr/>
    </dgm:pt>
    <dgm:pt modelId="{D604D9B3-10EE-4962-B7BD-9986132895C7}" type="pres">
      <dgm:prSet presAssocID="{C8FCE1D5-0013-443B-BA52-E4A60EA3FE6D}" presName="linNode" presStyleCnt="0"/>
      <dgm:spPr/>
    </dgm:pt>
    <dgm:pt modelId="{7491B81D-B182-44CE-882F-F2010AEAC0EA}" type="pres">
      <dgm:prSet presAssocID="{C8FCE1D5-0013-443B-BA52-E4A60EA3FE6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48B53B-7C1D-42EE-9775-0A07C71CCD98}" type="pres">
      <dgm:prSet presAssocID="{C8FCE1D5-0013-443B-BA52-E4A60EA3FE6D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72640F2-9AE2-4348-A66E-F236E46EACFB}" type="pres">
      <dgm:prSet presAssocID="{1C2A5E08-29F2-4695-ACA7-95A34ECB417D}" presName="sp" presStyleCnt="0"/>
      <dgm:spPr/>
    </dgm:pt>
    <dgm:pt modelId="{0EC29D59-F4BE-4453-8BCD-A975C04222EC}" type="pres">
      <dgm:prSet presAssocID="{7D7FD0D9-7BBE-4F95-9D0C-FEAA8D9AE750}" presName="linNode" presStyleCnt="0"/>
      <dgm:spPr/>
    </dgm:pt>
    <dgm:pt modelId="{1D20F02C-D53D-4197-B11A-75FBF050BF69}" type="pres">
      <dgm:prSet presAssocID="{7D7FD0D9-7BBE-4F95-9D0C-FEAA8D9AE750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DA6B6D-1247-4CDC-95F6-0D88DA8C63EE}" type="pres">
      <dgm:prSet presAssocID="{7D7FD0D9-7BBE-4F95-9D0C-FEAA8D9AE750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58D29D7-26CD-4EF4-B2C9-FC496D9616EF}" type="pres">
      <dgm:prSet presAssocID="{C90FF621-93B9-4C8B-8B9B-75F1837C404E}" presName="sp" presStyleCnt="0"/>
      <dgm:spPr/>
    </dgm:pt>
    <dgm:pt modelId="{D4EE993F-EBE8-49D9-988E-E3B7EFE960F9}" type="pres">
      <dgm:prSet presAssocID="{6A8A74D4-03D1-4937-B8C8-7B38C7EA0260}" presName="linNode" presStyleCnt="0"/>
      <dgm:spPr/>
    </dgm:pt>
    <dgm:pt modelId="{5E893952-B879-4E7B-952F-3925DE12549A}" type="pres">
      <dgm:prSet presAssocID="{6A8A74D4-03D1-4937-B8C8-7B38C7EA0260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976CE94-9E77-4995-A744-73559494FAB4}" type="pres">
      <dgm:prSet presAssocID="{6A8A74D4-03D1-4937-B8C8-7B38C7EA0260}" presName="descendantText" presStyleLbl="alignAccFollowNode1" presStyleIdx="4" presStyleCnt="6" custLinFactNeighborX="12" custLinFactNeighborY="-164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A489546-6CC0-4B4D-86A8-6607AB3B07D0}" type="pres">
      <dgm:prSet presAssocID="{6013AA25-446C-4612-B8D9-8C13B3B348A2}" presName="sp" presStyleCnt="0"/>
      <dgm:spPr/>
    </dgm:pt>
    <dgm:pt modelId="{7E26B7EC-DC96-4D18-96CF-B25A2E6E955A}" type="pres">
      <dgm:prSet presAssocID="{6EA702BC-F27E-4EFE-BFA7-EE76DCCBED79}" presName="linNode" presStyleCnt="0"/>
      <dgm:spPr/>
    </dgm:pt>
    <dgm:pt modelId="{8EE8FFFB-CE56-4D8F-A05D-9C612FA97A43}" type="pres">
      <dgm:prSet presAssocID="{6EA702BC-F27E-4EFE-BFA7-EE76DCCBED79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6EC89D0-7983-4C0A-B4A1-9CDB45FFEC07}" type="pres">
      <dgm:prSet presAssocID="{6EA702BC-F27E-4EFE-BFA7-EE76DCCBED79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5911F43-C678-4150-8A83-845F525739E1}" type="presOf" srcId="{C8FCE1D5-0013-443B-BA52-E4A60EA3FE6D}" destId="{7491B81D-B182-44CE-882F-F2010AEAC0EA}" srcOrd="0" destOrd="0" presId="urn:microsoft.com/office/officeart/2005/8/layout/vList5"/>
    <dgm:cxn modelId="{586E032F-33D1-496C-971E-99D93487CD65}" type="presOf" srcId="{18EA8D17-36B9-400C-80EE-246CAEC6CAF4}" destId="{5BDA6B6D-1247-4CDC-95F6-0D88DA8C63EE}" srcOrd="0" destOrd="0" presId="urn:microsoft.com/office/officeart/2005/8/layout/vList5"/>
    <dgm:cxn modelId="{F8C7712D-AACD-4F30-AE5C-92A82155A3EE}" type="presOf" srcId="{AB81C759-98AF-444D-BABC-17F825693088}" destId="{A2C95D92-CD9F-494F-8C84-0705FDEDC7E1}" srcOrd="0" destOrd="0" presId="urn:microsoft.com/office/officeart/2005/8/layout/vList5"/>
    <dgm:cxn modelId="{27025A2E-17AC-4DAE-8318-B5EA6A74A8D2}" type="presOf" srcId="{6EA702BC-F27E-4EFE-BFA7-EE76DCCBED79}" destId="{8EE8FFFB-CE56-4D8F-A05D-9C612FA97A43}" srcOrd="0" destOrd="0" presId="urn:microsoft.com/office/officeart/2005/8/layout/vList5"/>
    <dgm:cxn modelId="{ACFE6916-B2FA-4B64-AF86-BBC7CF1CB334}" srcId="{6A8A74D4-03D1-4937-B8C8-7B38C7EA0260}" destId="{13FC20E3-24F3-4E43-BA2C-BFEA9A5E6181}" srcOrd="0" destOrd="0" parTransId="{20E3E651-9F89-4232-A78E-7DA54792A69D}" sibTransId="{2954581B-096E-490E-B5BF-AC14E2D13EF1}"/>
    <dgm:cxn modelId="{DD8CB509-C1C7-43FE-B89B-ABDBBC238542}" srcId="{A2397643-8125-4F1C-A372-ECF3E023D390}" destId="{6EA702BC-F27E-4EFE-BFA7-EE76DCCBED79}" srcOrd="5" destOrd="0" parTransId="{28151507-A3DD-418B-8E4A-DB5DDE859AE0}" sibTransId="{0EB60170-0BCB-4945-9424-C9E3285BAC68}"/>
    <dgm:cxn modelId="{619AEEA6-846E-4E12-B3FD-C96A5B2E1979}" type="presOf" srcId="{C9DE25A0-B733-4C6C-9FC6-C855A2D5F343}" destId="{36EC89D0-7983-4C0A-B4A1-9CDB45FFEC07}" srcOrd="0" destOrd="0" presId="urn:microsoft.com/office/officeart/2005/8/layout/vList5"/>
    <dgm:cxn modelId="{6DA59A8C-5A61-481E-9ADD-876BF0AD1C37}" type="presOf" srcId="{4F09627D-7E88-4601-93C1-4E2BFE4319F2}" destId="{B648B53B-7C1D-42EE-9775-0A07C71CCD98}" srcOrd="0" destOrd="0" presId="urn:microsoft.com/office/officeart/2005/8/layout/vList5"/>
    <dgm:cxn modelId="{E64EE13A-5550-466E-806C-EE6A1AA5B4C0}" srcId="{AB81C759-98AF-444D-BABC-17F825693088}" destId="{6E7AA668-EA0E-46F8-BDD1-AD4AB6D334C3}" srcOrd="0" destOrd="0" parTransId="{6EC3816C-C479-470E-8750-7313D9192603}" sibTransId="{97524C25-9D4B-4FB1-A20B-46402BB8E633}"/>
    <dgm:cxn modelId="{4699913B-42E8-4C8F-8CDB-095F5ACD8E6F}" srcId="{75F46C7D-8C5B-44B8-885B-72B553DFBDED}" destId="{9804C411-831F-4DA6-8B1B-9C583352CE3D}" srcOrd="0" destOrd="0" parTransId="{10941DF6-D521-4B7D-A157-C3578FDA13BB}" sibTransId="{5937179E-E6B7-4288-B225-70592C680919}"/>
    <dgm:cxn modelId="{EBFE4EEF-26DC-44E6-8209-675F78AD1483}" type="presOf" srcId="{75F46C7D-8C5B-44B8-885B-72B553DFBDED}" destId="{08C77654-8D82-4852-ACC6-B961A709AAE1}" srcOrd="0" destOrd="0" presId="urn:microsoft.com/office/officeart/2005/8/layout/vList5"/>
    <dgm:cxn modelId="{90DBE69A-3E42-4782-95BC-94731A5B7813}" srcId="{6EA702BC-F27E-4EFE-BFA7-EE76DCCBED79}" destId="{C9DE25A0-B733-4C6C-9FC6-C855A2D5F343}" srcOrd="0" destOrd="0" parTransId="{DBD4D82A-E61C-41A6-8E08-60D7BC511834}" sibTransId="{A6EB498E-A683-4130-B4C9-32833B63078B}"/>
    <dgm:cxn modelId="{369CCAA4-9D5F-464A-87CE-77B2EF21F0B8}" srcId="{C8FCE1D5-0013-443B-BA52-E4A60EA3FE6D}" destId="{4F09627D-7E88-4601-93C1-4E2BFE4319F2}" srcOrd="0" destOrd="0" parTransId="{3827320A-3550-4AEA-B735-11B701042E5A}" sibTransId="{91466907-124C-4D4C-A391-76F7F2EEFEE7}"/>
    <dgm:cxn modelId="{0A19B143-58AC-48DF-8335-5E07B3EE2C6B}" srcId="{A2397643-8125-4F1C-A372-ECF3E023D390}" destId="{6A8A74D4-03D1-4937-B8C8-7B38C7EA0260}" srcOrd="4" destOrd="0" parTransId="{B4EBF1B6-3111-4EEE-A303-5A97FE5E0634}" sibTransId="{6013AA25-446C-4612-B8D9-8C13B3B348A2}"/>
    <dgm:cxn modelId="{1E75AAD3-86A4-4DF1-9ADC-4D5A1DE3FE37}" type="presOf" srcId="{13FC20E3-24F3-4E43-BA2C-BFEA9A5E6181}" destId="{D976CE94-9E77-4995-A744-73559494FAB4}" srcOrd="0" destOrd="0" presId="urn:microsoft.com/office/officeart/2005/8/layout/vList5"/>
    <dgm:cxn modelId="{AEF575D7-78F0-4ED1-BDB4-B4956AB13226}" type="presOf" srcId="{7D7FD0D9-7BBE-4F95-9D0C-FEAA8D9AE750}" destId="{1D20F02C-D53D-4197-B11A-75FBF050BF69}" srcOrd="0" destOrd="0" presId="urn:microsoft.com/office/officeart/2005/8/layout/vList5"/>
    <dgm:cxn modelId="{6DC01451-AC09-42D7-A68B-8558B768DE8C}" type="presOf" srcId="{A2397643-8125-4F1C-A372-ECF3E023D390}" destId="{C8B29964-6444-42B7-95B2-6A5BCADA3A67}" srcOrd="0" destOrd="0" presId="urn:microsoft.com/office/officeart/2005/8/layout/vList5"/>
    <dgm:cxn modelId="{992753B7-1671-45EE-9A52-A87F63B4FA71}" srcId="{A2397643-8125-4F1C-A372-ECF3E023D390}" destId="{C8FCE1D5-0013-443B-BA52-E4A60EA3FE6D}" srcOrd="2" destOrd="0" parTransId="{534C5E64-47EE-48C9-A4CD-A367C15C24CB}" sibTransId="{1C2A5E08-29F2-4695-ACA7-95A34ECB417D}"/>
    <dgm:cxn modelId="{89B609F5-E133-4327-8F8B-6E85248B250B}" type="presOf" srcId="{6A8A74D4-03D1-4937-B8C8-7B38C7EA0260}" destId="{5E893952-B879-4E7B-952F-3925DE12549A}" srcOrd="0" destOrd="0" presId="urn:microsoft.com/office/officeart/2005/8/layout/vList5"/>
    <dgm:cxn modelId="{57B453C5-6E61-44C3-BEAB-B129B31058C8}" srcId="{7D7FD0D9-7BBE-4F95-9D0C-FEAA8D9AE750}" destId="{18EA8D17-36B9-400C-80EE-246CAEC6CAF4}" srcOrd="0" destOrd="0" parTransId="{89CAB58F-79B2-4E95-87C4-D25E3F79AA8D}" sibTransId="{035F9CDC-AAAE-4265-8C23-6E7AB6AB60CF}"/>
    <dgm:cxn modelId="{A42C5CE1-000A-4B1A-9FC2-3B2B33ECBAC4}" type="presOf" srcId="{9804C411-831F-4DA6-8B1B-9C583352CE3D}" destId="{18E925CD-DA96-4108-9F23-AE05A8DA6274}" srcOrd="0" destOrd="0" presId="urn:microsoft.com/office/officeart/2005/8/layout/vList5"/>
    <dgm:cxn modelId="{33D422B5-B00F-46C4-A55B-69A6286F7D1A}" srcId="{A2397643-8125-4F1C-A372-ECF3E023D390}" destId="{7D7FD0D9-7BBE-4F95-9D0C-FEAA8D9AE750}" srcOrd="3" destOrd="0" parTransId="{775717B5-87AF-484B-B80B-35509B12F598}" sibTransId="{C90FF621-93B9-4C8B-8B9B-75F1837C404E}"/>
    <dgm:cxn modelId="{E754E5D5-6C45-469B-BB59-C68B9C348599}" type="presOf" srcId="{6E7AA668-EA0E-46F8-BDD1-AD4AB6D334C3}" destId="{0169D9EA-B458-4927-8EF1-D4E5938C8E17}" srcOrd="0" destOrd="0" presId="urn:microsoft.com/office/officeart/2005/8/layout/vList5"/>
    <dgm:cxn modelId="{93379940-65E2-452A-913E-68A3F0656AC5}" srcId="{A2397643-8125-4F1C-A372-ECF3E023D390}" destId="{AB81C759-98AF-444D-BABC-17F825693088}" srcOrd="1" destOrd="0" parTransId="{A8697ECC-7EFA-4F3D-95F1-CCCE4002F752}" sibTransId="{1802873D-7808-47F0-8C4D-D4A2D1ADE392}"/>
    <dgm:cxn modelId="{A5C46D86-E622-4CD3-AD5D-56F2787D9492}" srcId="{A2397643-8125-4F1C-A372-ECF3E023D390}" destId="{75F46C7D-8C5B-44B8-885B-72B553DFBDED}" srcOrd="0" destOrd="0" parTransId="{CDD8B25A-7C01-4D26-B85F-59F94B555813}" sibTransId="{845FF6B3-6688-4FCD-971F-F6007A755750}"/>
    <dgm:cxn modelId="{85A6361F-EE0C-4676-BA1E-09B641178A47}" type="presParOf" srcId="{C8B29964-6444-42B7-95B2-6A5BCADA3A67}" destId="{AECE52BE-5516-4AC0-B433-E8A97E5A6959}" srcOrd="0" destOrd="0" presId="urn:microsoft.com/office/officeart/2005/8/layout/vList5"/>
    <dgm:cxn modelId="{A62B9528-B974-4FDF-8C2D-F05E521CCE37}" type="presParOf" srcId="{AECE52BE-5516-4AC0-B433-E8A97E5A6959}" destId="{08C77654-8D82-4852-ACC6-B961A709AAE1}" srcOrd="0" destOrd="0" presId="urn:microsoft.com/office/officeart/2005/8/layout/vList5"/>
    <dgm:cxn modelId="{E9FF7348-1AC6-4E15-8775-7B936EBA84D6}" type="presParOf" srcId="{AECE52BE-5516-4AC0-B433-E8A97E5A6959}" destId="{18E925CD-DA96-4108-9F23-AE05A8DA6274}" srcOrd="1" destOrd="0" presId="urn:microsoft.com/office/officeart/2005/8/layout/vList5"/>
    <dgm:cxn modelId="{45EF7498-CAC6-4DE2-8F6E-81B62F0954C7}" type="presParOf" srcId="{C8B29964-6444-42B7-95B2-6A5BCADA3A67}" destId="{F58495DC-32AC-4539-8AED-DEBFFCCFE0E5}" srcOrd="1" destOrd="0" presId="urn:microsoft.com/office/officeart/2005/8/layout/vList5"/>
    <dgm:cxn modelId="{63EABBA9-FC66-4A06-B933-37C52E0DEA15}" type="presParOf" srcId="{C8B29964-6444-42B7-95B2-6A5BCADA3A67}" destId="{3CF21603-9A35-4F31-B32B-8F85E4E5BCD1}" srcOrd="2" destOrd="0" presId="urn:microsoft.com/office/officeart/2005/8/layout/vList5"/>
    <dgm:cxn modelId="{9B81EC69-F920-4436-B9C4-65CFC4C2395A}" type="presParOf" srcId="{3CF21603-9A35-4F31-B32B-8F85E4E5BCD1}" destId="{A2C95D92-CD9F-494F-8C84-0705FDEDC7E1}" srcOrd="0" destOrd="0" presId="urn:microsoft.com/office/officeart/2005/8/layout/vList5"/>
    <dgm:cxn modelId="{19FB14E1-92EC-41A9-B6CF-F6EF49DF3452}" type="presParOf" srcId="{3CF21603-9A35-4F31-B32B-8F85E4E5BCD1}" destId="{0169D9EA-B458-4927-8EF1-D4E5938C8E17}" srcOrd="1" destOrd="0" presId="urn:microsoft.com/office/officeart/2005/8/layout/vList5"/>
    <dgm:cxn modelId="{F1EF778B-64CF-4F60-BDBB-8C1F92C9344B}" type="presParOf" srcId="{C8B29964-6444-42B7-95B2-6A5BCADA3A67}" destId="{7A30DC73-0094-4AD3-995F-5B35BD9C976F}" srcOrd="3" destOrd="0" presId="urn:microsoft.com/office/officeart/2005/8/layout/vList5"/>
    <dgm:cxn modelId="{56C5AAB0-DE0C-4469-96A9-5913750129FA}" type="presParOf" srcId="{C8B29964-6444-42B7-95B2-6A5BCADA3A67}" destId="{D604D9B3-10EE-4962-B7BD-9986132895C7}" srcOrd="4" destOrd="0" presId="urn:microsoft.com/office/officeart/2005/8/layout/vList5"/>
    <dgm:cxn modelId="{EC052282-7774-425A-9C79-C040BDD8FDB9}" type="presParOf" srcId="{D604D9B3-10EE-4962-B7BD-9986132895C7}" destId="{7491B81D-B182-44CE-882F-F2010AEAC0EA}" srcOrd="0" destOrd="0" presId="urn:microsoft.com/office/officeart/2005/8/layout/vList5"/>
    <dgm:cxn modelId="{F2E7C46B-7E56-4144-A5A9-CB5370E66777}" type="presParOf" srcId="{D604D9B3-10EE-4962-B7BD-9986132895C7}" destId="{B648B53B-7C1D-42EE-9775-0A07C71CCD98}" srcOrd="1" destOrd="0" presId="urn:microsoft.com/office/officeart/2005/8/layout/vList5"/>
    <dgm:cxn modelId="{25B574B2-14E8-4352-90C8-F80E3A2E1B8A}" type="presParOf" srcId="{C8B29964-6444-42B7-95B2-6A5BCADA3A67}" destId="{772640F2-9AE2-4348-A66E-F236E46EACFB}" srcOrd="5" destOrd="0" presId="urn:microsoft.com/office/officeart/2005/8/layout/vList5"/>
    <dgm:cxn modelId="{0EC5E5E9-2233-4C5C-9EDC-31B67D3706FB}" type="presParOf" srcId="{C8B29964-6444-42B7-95B2-6A5BCADA3A67}" destId="{0EC29D59-F4BE-4453-8BCD-A975C04222EC}" srcOrd="6" destOrd="0" presId="urn:microsoft.com/office/officeart/2005/8/layout/vList5"/>
    <dgm:cxn modelId="{738E9E07-9A28-4183-8FDC-C4136AE9E3D8}" type="presParOf" srcId="{0EC29D59-F4BE-4453-8BCD-A975C04222EC}" destId="{1D20F02C-D53D-4197-B11A-75FBF050BF69}" srcOrd="0" destOrd="0" presId="urn:microsoft.com/office/officeart/2005/8/layout/vList5"/>
    <dgm:cxn modelId="{E0D87BD6-317A-4658-817B-DDA4AE3191FC}" type="presParOf" srcId="{0EC29D59-F4BE-4453-8BCD-A975C04222EC}" destId="{5BDA6B6D-1247-4CDC-95F6-0D88DA8C63EE}" srcOrd="1" destOrd="0" presId="urn:microsoft.com/office/officeart/2005/8/layout/vList5"/>
    <dgm:cxn modelId="{D232A13D-67B5-47CB-9D72-929016089BB6}" type="presParOf" srcId="{C8B29964-6444-42B7-95B2-6A5BCADA3A67}" destId="{C58D29D7-26CD-4EF4-B2C9-FC496D9616EF}" srcOrd="7" destOrd="0" presId="urn:microsoft.com/office/officeart/2005/8/layout/vList5"/>
    <dgm:cxn modelId="{F8AAD50B-2C97-487A-AA47-4D190C88496A}" type="presParOf" srcId="{C8B29964-6444-42B7-95B2-6A5BCADA3A67}" destId="{D4EE993F-EBE8-49D9-988E-E3B7EFE960F9}" srcOrd="8" destOrd="0" presId="urn:microsoft.com/office/officeart/2005/8/layout/vList5"/>
    <dgm:cxn modelId="{D05E1FC0-654A-4E57-A427-71883A543F14}" type="presParOf" srcId="{D4EE993F-EBE8-49D9-988E-E3B7EFE960F9}" destId="{5E893952-B879-4E7B-952F-3925DE12549A}" srcOrd="0" destOrd="0" presId="urn:microsoft.com/office/officeart/2005/8/layout/vList5"/>
    <dgm:cxn modelId="{EFD58A86-7B4E-4E02-A97D-84B90906B372}" type="presParOf" srcId="{D4EE993F-EBE8-49D9-988E-E3B7EFE960F9}" destId="{D976CE94-9E77-4995-A744-73559494FAB4}" srcOrd="1" destOrd="0" presId="urn:microsoft.com/office/officeart/2005/8/layout/vList5"/>
    <dgm:cxn modelId="{BCC567FB-3FFE-4A27-8E9B-62A4B0C718BA}" type="presParOf" srcId="{C8B29964-6444-42B7-95B2-6A5BCADA3A67}" destId="{FA489546-6CC0-4B4D-86A8-6607AB3B07D0}" srcOrd="9" destOrd="0" presId="urn:microsoft.com/office/officeart/2005/8/layout/vList5"/>
    <dgm:cxn modelId="{DF2261D9-0D9D-48A6-9EC7-A1A2A2A58B14}" type="presParOf" srcId="{C8B29964-6444-42B7-95B2-6A5BCADA3A67}" destId="{7E26B7EC-DC96-4D18-96CF-B25A2E6E955A}" srcOrd="10" destOrd="0" presId="urn:microsoft.com/office/officeart/2005/8/layout/vList5"/>
    <dgm:cxn modelId="{2574A61F-8EDA-4305-9644-DABF91D09C92}" type="presParOf" srcId="{7E26B7EC-DC96-4D18-96CF-B25A2E6E955A}" destId="{8EE8FFFB-CE56-4D8F-A05D-9C612FA97A43}" srcOrd="0" destOrd="0" presId="urn:microsoft.com/office/officeart/2005/8/layout/vList5"/>
    <dgm:cxn modelId="{D4051D44-7B4D-4ACE-8A0E-F2622EA48B5F}" type="presParOf" srcId="{7E26B7EC-DC96-4D18-96CF-B25A2E6E955A}" destId="{36EC89D0-7983-4C0A-B4A1-9CDB45FFEC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397643-8125-4F1C-A372-ECF3E023D3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5F46C7D-8C5B-44B8-885B-72B553DFBDED}">
      <dgm:prSet phldrT="[ข้อความ]"/>
      <dgm:spPr/>
      <dgm:t>
        <a:bodyPr/>
        <a:lstStyle/>
        <a:p>
          <a:r>
            <a:rPr lang="th-TH" dirty="0"/>
            <a:t>พระพุทธศาสนา</a:t>
          </a:r>
        </a:p>
      </dgm:t>
    </dgm:pt>
    <dgm:pt modelId="{CDD8B25A-7C01-4D26-B85F-59F94B555813}" type="parTrans" cxnId="{A5C46D86-E622-4CD3-AD5D-56F2787D9492}">
      <dgm:prSet/>
      <dgm:spPr/>
      <dgm:t>
        <a:bodyPr/>
        <a:lstStyle/>
        <a:p>
          <a:endParaRPr lang="th-TH"/>
        </a:p>
      </dgm:t>
    </dgm:pt>
    <dgm:pt modelId="{845FF6B3-6688-4FCD-971F-F6007A755750}" type="sibTrans" cxnId="{A5C46D86-E622-4CD3-AD5D-56F2787D9492}">
      <dgm:prSet/>
      <dgm:spPr/>
      <dgm:t>
        <a:bodyPr/>
        <a:lstStyle/>
        <a:p>
          <a:endParaRPr lang="th-TH"/>
        </a:p>
      </dgm:t>
    </dgm:pt>
    <dgm:pt modelId="{9804C411-831F-4DA6-8B1B-9C583352CE3D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th-TH" dirty="0"/>
            <a:t>218,160 บาท</a:t>
          </a:r>
        </a:p>
      </dgm:t>
    </dgm:pt>
    <dgm:pt modelId="{10941DF6-D521-4B7D-A157-C3578FDA13BB}" type="parTrans" cxnId="{4699913B-42E8-4C8F-8CDB-095F5ACD8E6F}">
      <dgm:prSet/>
      <dgm:spPr/>
      <dgm:t>
        <a:bodyPr/>
        <a:lstStyle/>
        <a:p>
          <a:endParaRPr lang="th-TH"/>
        </a:p>
      </dgm:t>
    </dgm:pt>
    <dgm:pt modelId="{5937179E-E6B7-4288-B225-70592C680919}" type="sibTrans" cxnId="{4699913B-42E8-4C8F-8CDB-095F5ACD8E6F}">
      <dgm:prSet/>
      <dgm:spPr/>
      <dgm:t>
        <a:bodyPr/>
        <a:lstStyle/>
        <a:p>
          <a:endParaRPr lang="th-TH"/>
        </a:p>
      </dgm:t>
    </dgm:pt>
    <dgm:pt modelId="{4F09627D-7E88-4601-93C1-4E2BFE4319F2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en-US" dirty="0"/>
            <a:t>551</a:t>
          </a:r>
          <a:r>
            <a:rPr lang="th-TH" dirty="0"/>
            <a:t>,</a:t>
          </a:r>
          <a:r>
            <a:rPr lang="en-US" dirty="0"/>
            <a:t>090 </a:t>
          </a:r>
          <a:r>
            <a:rPr lang="th-TH" dirty="0"/>
            <a:t>บาท</a:t>
          </a:r>
        </a:p>
      </dgm:t>
    </dgm:pt>
    <dgm:pt modelId="{3827320A-3550-4AEA-B735-11B701042E5A}" type="parTrans" cxnId="{369CCAA4-9D5F-464A-87CE-77B2EF21F0B8}">
      <dgm:prSet/>
      <dgm:spPr/>
      <dgm:t>
        <a:bodyPr/>
        <a:lstStyle/>
        <a:p>
          <a:endParaRPr lang="th-TH"/>
        </a:p>
      </dgm:t>
    </dgm:pt>
    <dgm:pt modelId="{91466907-124C-4D4C-A391-76F7F2EEFEE7}" type="sibTrans" cxnId="{369CCAA4-9D5F-464A-87CE-77B2EF21F0B8}">
      <dgm:prSet/>
      <dgm:spPr/>
      <dgm:t>
        <a:bodyPr/>
        <a:lstStyle/>
        <a:p>
          <a:endParaRPr lang="th-TH"/>
        </a:p>
      </dgm:t>
    </dgm:pt>
    <dgm:pt modelId="{6A8A74D4-03D1-4937-B8C8-7B38C7EA0260}">
      <dgm:prSet phldrT="[ข้อความ]"/>
      <dgm:spPr/>
      <dgm:t>
        <a:bodyPr/>
        <a:lstStyle/>
        <a:p>
          <a:r>
            <a:rPr lang="th-TH" dirty="0"/>
            <a:t>ป.โท</a:t>
          </a:r>
        </a:p>
      </dgm:t>
    </dgm:pt>
    <dgm:pt modelId="{B4EBF1B6-3111-4EEE-A303-5A97FE5E0634}" type="parTrans" cxnId="{0A19B143-58AC-48DF-8335-5E07B3EE2C6B}">
      <dgm:prSet/>
      <dgm:spPr/>
      <dgm:t>
        <a:bodyPr/>
        <a:lstStyle/>
        <a:p>
          <a:endParaRPr lang="th-TH"/>
        </a:p>
      </dgm:t>
    </dgm:pt>
    <dgm:pt modelId="{6013AA25-446C-4612-B8D9-8C13B3B348A2}" type="sibTrans" cxnId="{0A19B143-58AC-48DF-8335-5E07B3EE2C6B}">
      <dgm:prSet/>
      <dgm:spPr/>
      <dgm:t>
        <a:bodyPr/>
        <a:lstStyle/>
        <a:p>
          <a:endParaRPr lang="th-TH"/>
        </a:p>
      </dgm:t>
    </dgm:pt>
    <dgm:pt modelId="{13FC20E3-24F3-4E43-BA2C-BFEA9A5E6181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en-US" dirty="0"/>
            <a:t>174,200 </a:t>
          </a:r>
          <a:r>
            <a:rPr lang="th-TH" dirty="0"/>
            <a:t>บาท</a:t>
          </a:r>
        </a:p>
      </dgm:t>
    </dgm:pt>
    <dgm:pt modelId="{20E3E651-9F89-4232-A78E-7DA54792A69D}" type="parTrans" cxnId="{ACFE6916-B2FA-4B64-AF86-BBC7CF1CB334}">
      <dgm:prSet/>
      <dgm:spPr/>
      <dgm:t>
        <a:bodyPr/>
        <a:lstStyle/>
        <a:p>
          <a:endParaRPr lang="th-TH"/>
        </a:p>
      </dgm:t>
    </dgm:pt>
    <dgm:pt modelId="{2954581B-096E-490E-B5BF-AC14E2D13EF1}" type="sibTrans" cxnId="{ACFE6916-B2FA-4B64-AF86-BBC7CF1CB334}">
      <dgm:prSet/>
      <dgm:spPr/>
      <dgm:t>
        <a:bodyPr/>
        <a:lstStyle/>
        <a:p>
          <a:endParaRPr lang="th-TH"/>
        </a:p>
      </dgm:t>
    </dgm:pt>
    <dgm:pt modelId="{AB81C759-98AF-444D-BABC-17F825693088}">
      <dgm:prSet phldrT="[ข้อความ]"/>
      <dgm:spPr/>
      <dgm:t>
        <a:bodyPr/>
        <a:lstStyle/>
        <a:p>
          <a:r>
            <a:rPr lang="th-TH" dirty="0"/>
            <a:t>การจัดการเชิงพุทธ</a:t>
          </a:r>
        </a:p>
      </dgm:t>
    </dgm:pt>
    <dgm:pt modelId="{A8697ECC-7EFA-4F3D-95F1-CCCE4002F752}" type="parTrans" cxnId="{93379940-65E2-452A-913E-68A3F0656AC5}">
      <dgm:prSet/>
      <dgm:spPr/>
      <dgm:t>
        <a:bodyPr/>
        <a:lstStyle/>
        <a:p>
          <a:endParaRPr lang="th-TH"/>
        </a:p>
      </dgm:t>
    </dgm:pt>
    <dgm:pt modelId="{1802873D-7808-47F0-8C4D-D4A2D1ADE392}" type="sibTrans" cxnId="{93379940-65E2-452A-913E-68A3F0656AC5}">
      <dgm:prSet/>
      <dgm:spPr/>
      <dgm:t>
        <a:bodyPr/>
        <a:lstStyle/>
        <a:p>
          <a:endParaRPr lang="th-TH"/>
        </a:p>
      </dgm:t>
    </dgm:pt>
    <dgm:pt modelId="{6E7AA668-EA0E-46F8-BDD1-AD4AB6D334C3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th-TH" dirty="0"/>
            <a:t>198,465 บาท</a:t>
          </a:r>
        </a:p>
      </dgm:t>
    </dgm:pt>
    <dgm:pt modelId="{6EC3816C-C479-470E-8750-7313D9192603}" type="parTrans" cxnId="{E64EE13A-5550-466E-806C-EE6A1AA5B4C0}">
      <dgm:prSet/>
      <dgm:spPr/>
      <dgm:t>
        <a:bodyPr/>
        <a:lstStyle/>
        <a:p>
          <a:endParaRPr lang="th-TH"/>
        </a:p>
      </dgm:t>
    </dgm:pt>
    <dgm:pt modelId="{97524C25-9D4B-4FB1-A20B-46402BB8E633}" type="sibTrans" cxnId="{E64EE13A-5550-466E-806C-EE6A1AA5B4C0}">
      <dgm:prSet/>
      <dgm:spPr/>
      <dgm:t>
        <a:bodyPr/>
        <a:lstStyle/>
        <a:p>
          <a:endParaRPr lang="th-TH"/>
        </a:p>
      </dgm:t>
    </dgm:pt>
    <dgm:pt modelId="{6EA702BC-F27E-4EFE-BFA7-EE76DCCBED79}">
      <dgm:prSet phldrT="[ข้อความ]"/>
      <dgm:spPr/>
      <dgm:t>
        <a:bodyPr/>
        <a:lstStyle/>
        <a:p>
          <a:r>
            <a:rPr lang="th-TH" dirty="0"/>
            <a:t>ป.บส.</a:t>
          </a:r>
        </a:p>
      </dgm:t>
    </dgm:pt>
    <dgm:pt modelId="{28151507-A3DD-418B-8E4A-DB5DDE859AE0}" type="parTrans" cxnId="{DD8CB509-C1C7-43FE-B89B-ABDBBC238542}">
      <dgm:prSet/>
      <dgm:spPr/>
      <dgm:t>
        <a:bodyPr/>
        <a:lstStyle/>
        <a:p>
          <a:endParaRPr lang="th-TH"/>
        </a:p>
      </dgm:t>
    </dgm:pt>
    <dgm:pt modelId="{0EB60170-0BCB-4945-9424-C9E3285BAC68}" type="sibTrans" cxnId="{DD8CB509-C1C7-43FE-B89B-ABDBBC238542}">
      <dgm:prSet/>
      <dgm:spPr/>
      <dgm:t>
        <a:bodyPr/>
        <a:lstStyle/>
        <a:p>
          <a:endParaRPr lang="th-TH"/>
        </a:p>
      </dgm:t>
    </dgm:pt>
    <dgm:pt modelId="{C9DE25A0-B733-4C6C-9FC6-C855A2D5F343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th-TH" dirty="0"/>
            <a:t>76,570 บาท</a:t>
          </a:r>
        </a:p>
      </dgm:t>
    </dgm:pt>
    <dgm:pt modelId="{DBD4D82A-E61C-41A6-8E08-60D7BC511834}" type="parTrans" cxnId="{90DBE69A-3E42-4782-95BC-94731A5B7813}">
      <dgm:prSet/>
      <dgm:spPr/>
      <dgm:t>
        <a:bodyPr/>
        <a:lstStyle/>
        <a:p>
          <a:endParaRPr lang="th-TH"/>
        </a:p>
      </dgm:t>
    </dgm:pt>
    <dgm:pt modelId="{A6EB498E-A683-4130-B4C9-32833B63078B}" type="sibTrans" cxnId="{90DBE69A-3E42-4782-95BC-94731A5B7813}">
      <dgm:prSet/>
      <dgm:spPr/>
      <dgm:t>
        <a:bodyPr/>
        <a:lstStyle/>
        <a:p>
          <a:endParaRPr lang="th-TH"/>
        </a:p>
      </dgm:t>
    </dgm:pt>
    <dgm:pt modelId="{7D7FD0D9-7BBE-4F95-9D0C-FEAA8D9AE750}">
      <dgm:prSet phldrT="[ข้อความ]"/>
      <dgm:spPr/>
      <dgm:t>
        <a:bodyPr/>
        <a:lstStyle/>
        <a:p>
          <a:r>
            <a:rPr lang="th-TH" dirty="0"/>
            <a:t>รวมปริญญาตรี</a:t>
          </a:r>
        </a:p>
      </dgm:t>
    </dgm:pt>
    <dgm:pt modelId="{775717B5-87AF-484B-B80B-35509B12F598}" type="parTrans" cxnId="{33D422B5-B00F-46C4-A55B-69A6286F7D1A}">
      <dgm:prSet/>
      <dgm:spPr/>
      <dgm:t>
        <a:bodyPr/>
        <a:lstStyle/>
        <a:p>
          <a:endParaRPr lang="th-TH"/>
        </a:p>
      </dgm:t>
    </dgm:pt>
    <dgm:pt modelId="{C90FF621-93B9-4C8B-8B9B-75F1837C404E}" type="sibTrans" cxnId="{33D422B5-B00F-46C4-A55B-69A6286F7D1A}">
      <dgm:prSet/>
      <dgm:spPr/>
      <dgm:t>
        <a:bodyPr/>
        <a:lstStyle/>
        <a:p>
          <a:endParaRPr lang="th-TH"/>
        </a:p>
      </dgm:t>
    </dgm:pt>
    <dgm:pt modelId="{18EA8D17-36B9-400C-80EE-246CAEC6CAF4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en-US" dirty="0"/>
            <a:t>967</a:t>
          </a:r>
          <a:r>
            <a:rPr lang="th-TH" dirty="0"/>
            <a:t>,</a:t>
          </a:r>
          <a:r>
            <a:rPr lang="en-US" dirty="0"/>
            <a:t>715 </a:t>
          </a:r>
          <a:r>
            <a:rPr lang="th-TH" dirty="0"/>
            <a:t>บาท</a:t>
          </a:r>
        </a:p>
      </dgm:t>
    </dgm:pt>
    <dgm:pt modelId="{89CAB58F-79B2-4E95-87C4-D25E3F79AA8D}" type="parTrans" cxnId="{57B453C5-6E61-44C3-BEAB-B129B31058C8}">
      <dgm:prSet/>
      <dgm:spPr/>
      <dgm:t>
        <a:bodyPr/>
        <a:lstStyle/>
        <a:p>
          <a:endParaRPr lang="th-TH"/>
        </a:p>
      </dgm:t>
    </dgm:pt>
    <dgm:pt modelId="{035F9CDC-AAAE-4265-8C23-6E7AB6AB60CF}" type="sibTrans" cxnId="{57B453C5-6E61-44C3-BEAB-B129B31058C8}">
      <dgm:prSet/>
      <dgm:spPr/>
      <dgm:t>
        <a:bodyPr/>
        <a:lstStyle/>
        <a:p>
          <a:endParaRPr lang="th-TH"/>
        </a:p>
      </dgm:t>
    </dgm:pt>
    <dgm:pt modelId="{C8FCE1D5-0013-443B-BA52-E4A60EA3FE6D}">
      <dgm:prSet phldrT="[ข้อความ]"/>
      <dgm:spPr/>
      <dgm:t>
        <a:bodyPr/>
        <a:lstStyle/>
        <a:p>
          <a:r>
            <a:rPr lang="th-TH" dirty="0"/>
            <a:t>รัฐ</a:t>
          </a:r>
          <a:r>
            <a:rPr lang="th-TH" dirty="0" err="1"/>
            <a:t>ศา</a:t>
          </a:r>
          <a:r>
            <a:rPr lang="th-TH" dirty="0"/>
            <a:t>สตรบัณฑิต</a:t>
          </a:r>
        </a:p>
      </dgm:t>
    </dgm:pt>
    <dgm:pt modelId="{1C2A5E08-29F2-4695-ACA7-95A34ECB417D}" type="sibTrans" cxnId="{992753B7-1671-45EE-9A52-A87F63B4FA71}">
      <dgm:prSet/>
      <dgm:spPr/>
      <dgm:t>
        <a:bodyPr/>
        <a:lstStyle/>
        <a:p>
          <a:endParaRPr lang="th-TH"/>
        </a:p>
      </dgm:t>
    </dgm:pt>
    <dgm:pt modelId="{534C5E64-47EE-48C9-A4CD-A367C15C24CB}" type="parTrans" cxnId="{992753B7-1671-45EE-9A52-A87F63B4FA71}">
      <dgm:prSet/>
      <dgm:spPr/>
      <dgm:t>
        <a:bodyPr/>
        <a:lstStyle/>
        <a:p>
          <a:endParaRPr lang="th-TH"/>
        </a:p>
      </dgm:t>
    </dgm:pt>
    <dgm:pt modelId="{33EC7610-7179-4E68-B9CE-CC58216622FB}">
      <dgm:prSet phldrT="[ข้อความ]"/>
      <dgm:spPr/>
      <dgm:t>
        <a:bodyPr/>
        <a:lstStyle/>
        <a:p>
          <a:pPr algn="ctr">
            <a:buFont typeface="Wingdings" panose="05000000000000000000" pitchFamily="2" charset="2"/>
            <a:buNone/>
          </a:pPr>
          <a:r>
            <a:rPr lang="th-TH" dirty="0"/>
            <a:t>รวมทุกหลักสูตร</a:t>
          </a:r>
        </a:p>
      </dgm:t>
    </dgm:pt>
    <dgm:pt modelId="{B2150D6E-54A1-400D-AD10-728BEC14A3E8}" type="parTrans" cxnId="{EE2B7A86-7A32-42A6-8C31-0285B8D0C77A}">
      <dgm:prSet/>
      <dgm:spPr/>
      <dgm:t>
        <a:bodyPr/>
        <a:lstStyle/>
        <a:p>
          <a:endParaRPr lang="th-TH"/>
        </a:p>
      </dgm:t>
    </dgm:pt>
    <dgm:pt modelId="{767648F2-CCE3-4CF1-B140-209F15724104}" type="sibTrans" cxnId="{EE2B7A86-7A32-42A6-8C31-0285B8D0C77A}">
      <dgm:prSet/>
      <dgm:spPr/>
      <dgm:t>
        <a:bodyPr/>
        <a:lstStyle/>
        <a:p>
          <a:endParaRPr lang="th-TH"/>
        </a:p>
      </dgm:t>
    </dgm:pt>
    <dgm:pt modelId="{5B75F608-07D2-4ABC-BF68-53D9D6418001}">
      <dgm:prSet phldrT="[ข้อความ]"/>
      <dgm:spPr/>
      <dgm:t>
        <a:bodyPr/>
        <a:lstStyle/>
        <a:p>
          <a:pPr algn="r">
            <a:buFont typeface="Wingdings" panose="05000000000000000000" pitchFamily="2" charset="2"/>
            <a:buNone/>
          </a:pPr>
          <a:r>
            <a:rPr lang="th-TH" dirty="0"/>
            <a:t>1,218,485 บาท</a:t>
          </a:r>
        </a:p>
      </dgm:t>
    </dgm:pt>
    <dgm:pt modelId="{2580DB78-9DED-4B09-B9A0-27E6F30D4299}" type="parTrans" cxnId="{3048BC5E-F377-40A3-9372-7D5160947D3A}">
      <dgm:prSet/>
      <dgm:spPr/>
      <dgm:t>
        <a:bodyPr/>
        <a:lstStyle/>
        <a:p>
          <a:endParaRPr lang="th-TH"/>
        </a:p>
      </dgm:t>
    </dgm:pt>
    <dgm:pt modelId="{77F055F2-3519-4287-BF9B-31DF756AA5FD}" type="sibTrans" cxnId="{3048BC5E-F377-40A3-9372-7D5160947D3A}">
      <dgm:prSet/>
      <dgm:spPr/>
      <dgm:t>
        <a:bodyPr/>
        <a:lstStyle/>
        <a:p>
          <a:endParaRPr lang="th-TH"/>
        </a:p>
      </dgm:t>
    </dgm:pt>
    <dgm:pt modelId="{C8B29964-6444-42B7-95B2-6A5BCADA3A67}" type="pres">
      <dgm:prSet presAssocID="{A2397643-8125-4F1C-A372-ECF3E023D3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ECE52BE-5516-4AC0-B433-E8A97E5A6959}" type="pres">
      <dgm:prSet presAssocID="{75F46C7D-8C5B-44B8-885B-72B553DFBDED}" presName="linNode" presStyleCnt="0"/>
      <dgm:spPr/>
    </dgm:pt>
    <dgm:pt modelId="{08C77654-8D82-4852-ACC6-B961A709AAE1}" type="pres">
      <dgm:prSet presAssocID="{75F46C7D-8C5B-44B8-885B-72B553DFBDED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E925CD-DA96-4108-9F23-AE05A8DA6274}" type="pres">
      <dgm:prSet presAssocID="{75F46C7D-8C5B-44B8-885B-72B553DFBDED}" presName="descendantText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8495DC-32AC-4539-8AED-DEBFFCCFE0E5}" type="pres">
      <dgm:prSet presAssocID="{845FF6B3-6688-4FCD-971F-F6007A755750}" presName="sp" presStyleCnt="0"/>
      <dgm:spPr/>
    </dgm:pt>
    <dgm:pt modelId="{3CF21603-9A35-4F31-B32B-8F85E4E5BCD1}" type="pres">
      <dgm:prSet presAssocID="{AB81C759-98AF-444D-BABC-17F825693088}" presName="linNode" presStyleCnt="0"/>
      <dgm:spPr/>
    </dgm:pt>
    <dgm:pt modelId="{A2C95D92-CD9F-494F-8C84-0705FDEDC7E1}" type="pres">
      <dgm:prSet presAssocID="{AB81C759-98AF-444D-BABC-17F825693088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169D9EA-B458-4927-8EF1-D4E5938C8E17}" type="pres">
      <dgm:prSet presAssocID="{AB81C759-98AF-444D-BABC-17F825693088}" presName="descendantText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A30DC73-0094-4AD3-995F-5B35BD9C976F}" type="pres">
      <dgm:prSet presAssocID="{1802873D-7808-47F0-8C4D-D4A2D1ADE392}" presName="sp" presStyleCnt="0"/>
      <dgm:spPr/>
    </dgm:pt>
    <dgm:pt modelId="{D604D9B3-10EE-4962-B7BD-9986132895C7}" type="pres">
      <dgm:prSet presAssocID="{C8FCE1D5-0013-443B-BA52-E4A60EA3FE6D}" presName="linNode" presStyleCnt="0"/>
      <dgm:spPr/>
    </dgm:pt>
    <dgm:pt modelId="{7491B81D-B182-44CE-882F-F2010AEAC0EA}" type="pres">
      <dgm:prSet presAssocID="{C8FCE1D5-0013-443B-BA52-E4A60EA3FE6D}" presName="parentText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48B53B-7C1D-42EE-9775-0A07C71CCD98}" type="pres">
      <dgm:prSet presAssocID="{C8FCE1D5-0013-443B-BA52-E4A60EA3FE6D}" presName="descendantText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72640F2-9AE2-4348-A66E-F236E46EACFB}" type="pres">
      <dgm:prSet presAssocID="{1C2A5E08-29F2-4695-ACA7-95A34ECB417D}" presName="sp" presStyleCnt="0"/>
      <dgm:spPr/>
    </dgm:pt>
    <dgm:pt modelId="{0EC29D59-F4BE-4453-8BCD-A975C04222EC}" type="pres">
      <dgm:prSet presAssocID="{7D7FD0D9-7BBE-4F95-9D0C-FEAA8D9AE750}" presName="linNode" presStyleCnt="0"/>
      <dgm:spPr/>
    </dgm:pt>
    <dgm:pt modelId="{1D20F02C-D53D-4197-B11A-75FBF050BF69}" type="pres">
      <dgm:prSet presAssocID="{7D7FD0D9-7BBE-4F95-9D0C-FEAA8D9AE750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DA6B6D-1247-4CDC-95F6-0D88DA8C63EE}" type="pres">
      <dgm:prSet presAssocID="{7D7FD0D9-7BBE-4F95-9D0C-FEAA8D9AE750}" presName="descendantText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58D29D7-26CD-4EF4-B2C9-FC496D9616EF}" type="pres">
      <dgm:prSet presAssocID="{C90FF621-93B9-4C8B-8B9B-75F1837C404E}" presName="sp" presStyleCnt="0"/>
      <dgm:spPr/>
    </dgm:pt>
    <dgm:pt modelId="{D4EE993F-EBE8-49D9-988E-E3B7EFE960F9}" type="pres">
      <dgm:prSet presAssocID="{6A8A74D4-03D1-4937-B8C8-7B38C7EA0260}" presName="linNode" presStyleCnt="0"/>
      <dgm:spPr/>
    </dgm:pt>
    <dgm:pt modelId="{5E893952-B879-4E7B-952F-3925DE12549A}" type="pres">
      <dgm:prSet presAssocID="{6A8A74D4-03D1-4937-B8C8-7B38C7EA0260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976CE94-9E77-4995-A744-73559494FAB4}" type="pres">
      <dgm:prSet presAssocID="{6A8A74D4-03D1-4937-B8C8-7B38C7EA0260}" presName="descendantText" presStyleLbl="alignAccFollowNode1" presStyleIdx="4" presStyleCnt="7" custLinFactNeighborX="12" custLinFactNeighborY="-164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A489546-6CC0-4B4D-86A8-6607AB3B07D0}" type="pres">
      <dgm:prSet presAssocID="{6013AA25-446C-4612-B8D9-8C13B3B348A2}" presName="sp" presStyleCnt="0"/>
      <dgm:spPr/>
    </dgm:pt>
    <dgm:pt modelId="{7E26B7EC-DC96-4D18-96CF-B25A2E6E955A}" type="pres">
      <dgm:prSet presAssocID="{6EA702BC-F27E-4EFE-BFA7-EE76DCCBED79}" presName="linNode" presStyleCnt="0"/>
      <dgm:spPr/>
    </dgm:pt>
    <dgm:pt modelId="{8EE8FFFB-CE56-4D8F-A05D-9C612FA97A43}" type="pres">
      <dgm:prSet presAssocID="{6EA702BC-F27E-4EFE-BFA7-EE76DCCBED79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6EC89D0-7983-4C0A-B4A1-9CDB45FFEC07}" type="pres">
      <dgm:prSet presAssocID="{6EA702BC-F27E-4EFE-BFA7-EE76DCCBED79}" presName="descendantText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2E3BED8-7572-40A4-8BCD-C3DDA8528FB8}" type="pres">
      <dgm:prSet presAssocID="{0EB60170-0BCB-4945-9424-C9E3285BAC68}" presName="sp" presStyleCnt="0"/>
      <dgm:spPr/>
    </dgm:pt>
    <dgm:pt modelId="{6C19E724-002F-4EA4-8C11-73FAB7422984}" type="pres">
      <dgm:prSet presAssocID="{33EC7610-7179-4E68-B9CE-CC58216622FB}" presName="linNode" presStyleCnt="0"/>
      <dgm:spPr/>
    </dgm:pt>
    <dgm:pt modelId="{6412DA14-4D60-4158-A623-B7E6F686F83E}" type="pres">
      <dgm:prSet presAssocID="{33EC7610-7179-4E68-B9CE-CC58216622FB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539A66-2A5E-4F93-9295-1C3E7C9609CE}" type="pres">
      <dgm:prSet presAssocID="{33EC7610-7179-4E68-B9CE-CC58216622FB}" presName="descendantText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5911F43-C678-4150-8A83-845F525739E1}" type="presOf" srcId="{C8FCE1D5-0013-443B-BA52-E4A60EA3FE6D}" destId="{7491B81D-B182-44CE-882F-F2010AEAC0EA}" srcOrd="0" destOrd="0" presId="urn:microsoft.com/office/officeart/2005/8/layout/vList5"/>
    <dgm:cxn modelId="{EE2B7A86-7A32-42A6-8C31-0285B8D0C77A}" srcId="{A2397643-8125-4F1C-A372-ECF3E023D390}" destId="{33EC7610-7179-4E68-B9CE-CC58216622FB}" srcOrd="6" destOrd="0" parTransId="{B2150D6E-54A1-400D-AD10-728BEC14A3E8}" sibTransId="{767648F2-CCE3-4CF1-B140-209F15724104}"/>
    <dgm:cxn modelId="{586E032F-33D1-496C-971E-99D93487CD65}" type="presOf" srcId="{18EA8D17-36B9-400C-80EE-246CAEC6CAF4}" destId="{5BDA6B6D-1247-4CDC-95F6-0D88DA8C63EE}" srcOrd="0" destOrd="0" presId="urn:microsoft.com/office/officeart/2005/8/layout/vList5"/>
    <dgm:cxn modelId="{F8C7712D-AACD-4F30-AE5C-92A82155A3EE}" type="presOf" srcId="{AB81C759-98AF-444D-BABC-17F825693088}" destId="{A2C95D92-CD9F-494F-8C84-0705FDEDC7E1}" srcOrd="0" destOrd="0" presId="urn:microsoft.com/office/officeart/2005/8/layout/vList5"/>
    <dgm:cxn modelId="{27025A2E-17AC-4DAE-8318-B5EA6A74A8D2}" type="presOf" srcId="{6EA702BC-F27E-4EFE-BFA7-EE76DCCBED79}" destId="{8EE8FFFB-CE56-4D8F-A05D-9C612FA97A43}" srcOrd="0" destOrd="0" presId="urn:microsoft.com/office/officeart/2005/8/layout/vList5"/>
    <dgm:cxn modelId="{ACFE6916-B2FA-4B64-AF86-BBC7CF1CB334}" srcId="{6A8A74D4-03D1-4937-B8C8-7B38C7EA0260}" destId="{13FC20E3-24F3-4E43-BA2C-BFEA9A5E6181}" srcOrd="0" destOrd="0" parTransId="{20E3E651-9F89-4232-A78E-7DA54792A69D}" sibTransId="{2954581B-096E-490E-B5BF-AC14E2D13EF1}"/>
    <dgm:cxn modelId="{DD8CB509-C1C7-43FE-B89B-ABDBBC238542}" srcId="{A2397643-8125-4F1C-A372-ECF3E023D390}" destId="{6EA702BC-F27E-4EFE-BFA7-EE76DCCBED79}" srcOrd="5" destOrd="0" parTransId="{28151507-A3DD-418B-8E4A-DB5DDE859AE0}" sibTransId="{0EB60170-0BCB-4945-9424-C9E3285BAC68}"/>
    <dgm:cxn modelId="{619AEEA6-846E-4E12-B3FD-C96A5B2E1979}" type="presOf" srcId="{C9DE25A0-B733-4C6C-9FC6-C855A2D5F343}" destId="{36EC89D0-7983-4C0A-B4A1-9CDB45FFEC07}" srcOrd="0" destOrd="0" presId="urn:microsoft.com/office/officeart/2005/8/layout/vList5"/>
    <dgm:cxn modelId="{6DA59A8C-5A61-481E-9ADD-876BF0AD1C37}" type="presOf" srcId="{4F09627D-7E88-4601-93C1-4E2BFE4319F2}" destId="{B648B53B-7C1D-42EE-9775-0A07C71CCD98}" srcOrd="0" destOrd="0" presId="urn:microsoft.com/office/officeart/2005/8/layout/vList5"/>
    <dgm:cxn modelId="{E64EE13A-5550-466E-806C-EE6A1AA5B4C0}" srcId="{AB81C759-98AF-444D-BABC-17F825693088}" destId="{6E7AA668-EA0E-46F8-BDD1-AD4AB6D334C3}" srcOrd="0" destOrd="0" parTransId="{6EC3816C-C479-470E-8750-7313D9192603}" sibTransId="{97524C25-9D4B-4FB1-A20B-46402BB8E633}"/>
    <dgm:cxn modelId="{4699913B-42E8-4C8F-8CDB-095F5ACD8E6F}" srcId="{75F46C7D-8C5B-44B8-885B-72B553DFBDED}" destId="{9804C411-831F-4DA6-8B1B-9C583352CE3D}" srcOrd="0" destOrd="0" parTransId="{10941DF6-D521-4B7D-A157-C3578FDA13BB}" sibTransId="{5937179E-E6B7-4288-B225-70592C680919}"/>
    <dgm:cxn modelId="{EBFE4EEF-26DC-44E6-8209-675F78AD1483}" type="presOf" srcId="{75F46C7D-8C5B-44B8-885B-72B553DFBDED}" destId="{08C77654-8D82-4852-ACC6-B961A709AAE1}" srcOrd="0" destOrd="0" presId="urn:microsoft.com/office/officeart/2005/8/layout/vList5"/>
    <dgm:cxn modelId="{90DBE69A-3E42-4782-95BC-94731A5B7813}" srcId="{6EA702BC-F27E-4EFE-BFA7-EE76DCCBED79}" destId="{C9DE25A0-B733-4C6C-9FC6-C855A2D5F343}" srcOrd="0" destOrd="0" parTransId="{DBD4D82A-E61C-41A6-8E08-60D7BC511834}" sibTransId="{A6EB498E-A683-4130-B4C9-32833B63078B}"/>
    <dgm:cxn modelId="{369CCAA4-9D5F-464A-87CE-77B2EF21F0B8}" srcId="{C8FCE1D5-0013-443B-BA52-E4A60EA3FE6D}" destId="{4F09627D-7E88-4601-93C1-4E2BFE4319F2}" srcOrd="0" destOrd="0" parTransId="{3827320A-3550-4AEA-B735-11B701042E5A}" sibTransId="{91466907-124C-4D4C-A391-76F7F2EEFEE7}"/>
    <dgm:cxn modelId="{0A19B143-58AC-48DF-8335-5E07B3EE2C6B}" srcId="{A2397643-8125-4F1C-A372-ECF3E023D390}" destId="{6A8A74D4-03D1-4937-B8C8-7B38C7EA0260}" srcOrd="4" destOrd="0" parTransId="{B4EBF1B6-3111-4EEE-A303-5A97FE5E0634}" sibTransId="{6013AA25-446C-4612-B8D9-8C13B3B348A2}"/>
    <dgm:cxn modelId="{1E75AAD3-86A4-4DF1-9ADC-4D5A1DE3FE37}" type="presOf" srcId="{13FC20E3-24F3-4E43-BA2C-BFEA9A5E6181}" destId="{D976CE94-9E77-4995-A744-73559494FAB4}" srcOrd="0" destOrd="0" presId="urn:microsoft.com/office/officeart/2005/8/layout/vList5"/>
    <dgm:cxn modelId="{AEF575D7-78F0-4ED1-BDB4-B4956AB13226}" type="presOf" srcId="{7D7FD0D9-7BBE-4F95-9D0C-FEAA8D9AE750}" destId="{1D20F02C-D53D-4197-B11A-75FBF050BF69}" srcOrd="0" destOrd="0" presId="urn:microsoft.com/office/officeart/2005/8/layout/vList5"/>
    <dgm:cxn modelId="{B8D5F226-3FD0-45DB-AD08-79D30522C1DF}" type="presOf" srcId="{33EC7610-7179-4E68-B9CE-CC58216622FB}" destId="{6412DA14-4D60-4158-A623-B7E6F686F83E}" srcOrd="0" destOrd="0" presId="urn:microsoft.com/office/officeart/2005/8/layout/vList5"/>
    <dgm:cxn modelId="{6DC01451-AC09-42D7-A68B-8558B768DE8C}" type="presOf" srcId="{A2397643-8125-4F1C-A372-ECF3E023D390}" destId="{C8B29964-6444-42B7-95B2-6A5BCADA3A67}" srcOrd="0" destOrd="0" presId="urn:microsoft.com/office/officeart/2005/8/layout/vList5"/>
    <dgm:cxn modelId="{3048BC5E-F377-40A3-9372-7D5160947D3A}" srcId="{33EC7610-7179-4E68-B9CE-CC58216622FB}" destId="{5B75F608-07D2-4ABC-BF68-53D9D6418001}" srcOrd="0" destOrd="0" parTransId="{2580DB78-9DED-4B09-B9A0-27E6F30D4299}" sibTransId="{77F055F2-3519-4287-BF9B-31DF756AA5FD}"/>
    <dgm:cxn modelId="{992753B7-1671-45EE-9A52-A87F63B4FA71}" srcId="{A2397643-8125-4F1C-A372-ECF3E023D390}" destId="{C8FCE1D5-0013-443B-BA52-E4A60EA3FE6D}" srcOrd="2" destOrd="0" parTransId="{534C5E64-47EE-48C9-A4CD-A367C15C24CB}" sibTransId="{1C2A5E08-29F2-4695-ACA7-95A34ECB417D}"/>
    <dgm:cxn modelId="{89B609F5-E133-4327-8F8B-6E85248B250B}" type="presOf" srcId="{6A8A74D4-03D1-4937-B8C8-7B38C7EA0260}" destId="{5E893952-B879-4E7B-952F-3925DE12549A}" srcOrd="0" destOrd="0" presId="urn:microsoft.com/office/officeart/2005/8/layout/vList5"/>
    <dgm:cxn modelId="{95CB42ED-B30C-4DD2-A54B-AF773EEFBA4F}" type="presOf" srcId="{5B75F608-07D2-4ABC-BF68-53D9D6418001}" destId="{F5539A66-2A5E-4F93-9295-1C3E7C9609CE}" srcOrd="0" destOrd="0" presId="urn:microsoft.com/office/officeart/2005/8/layout/vList5"/>
    <dgm:cxn modelId="{57B453C5-6E61-44C3-BEAB-B129B31058C8}" srcId="{7D7FD0D9-7BBE-4F95-9D0C-FEAA8D9AE750}" destId="{18EA8D17-36B9-400C-80EE-246CAEC6CAF4}" srcOrd="0" destOrd="0" parTransId="{89CAB58F-79B2-4E95-87C4-D25E3F79AA8D}" sibTransId="{035F9CDC-AAAE-4265-8C23-6E7AB6AB60CF}"/>
    <dgm:cxn modelId="{A42C5CE1-000A-4B1A-9FC2-3B2B33ECBAC4}" type="presOf" srcId="{9804C411-831F-4DA6-8B1B-9C583352CE3D}" destId="{18E925CD-DA96-4108-9F23-AE05A8DA6274}" srcOrd="0" destOrd="0" presId="urn:microsoft.com/office/officeart/2005/8/layout/vList5"/>
    <dgm:cxn modelId="{33D422B5-B00F-46C4-A55B-69A6286F7D1A}" srcId="{A2397643-8125-4F1C-A372-ECF3E023D390}" destId="{7D7FD0D9-7BBE-4F95-9D0C-FEAA8D9AE750}" srcOrd="3" destOrd="0" parTransId="{775717B5-87AF-484B-B80B-35509B12F598}" sibTransId="{C90FF621-93B9-4C8B-8B9B-75F1837C404E}"/>
    <dgm:cxn modelId="{E754E5D5-6C45-469B-BB59-C68B9C348599}" type="presOf" srcId="{6E7AA668-EA0E-46F8-BDD1-AD4AB6D334C3}" destId="{0169D9EA-B458-4927-8EF1-D4E5938C8E17}" srcOrd="0" destOrd="0" presId="urn:microsoft.com/office/officeart/2005/8/layout/vList5"/>
    <dgm:cxn modelId="{93379940-65E2-452A-913E-68A3F0656AC5}" srcId="{A2397643-8125-4F1C-A372-ECF3E023D390}" destId="{AB81C759-98AF-444D-BABC-17F825693088}" srcOrd="1" destOrd="0" parTransId="{A8697ECC-7EFA-4F3D-95F1-CCCE4002F752}" sibTransId="{1802873D-7808-47F0-8C4D-D4A2D1ADE392}"/>
    <dgm:cxn modelId="{A5C46D86-E622-4CD3-AD5D-56F2787D9492}" srcId="{A2397643-8125-4F1C-A372-ECF3E023D390}" destId="{75F46C7D-8C5B-44B8-885B-72B553DFBDED}" srcOrd="0" destOrd="0" parTransId="{CDD8B25A-7C01-4D26-B85F-59F94B555813}" sibTransId="{845FF6B3-6688-4FCD-971F-F6007A755750}"/>
    <dgm:cxn modelId="{85A6361F-EE0C-4676-BA1E-09B641178A47}" type="presParOf" srcId="{C8B29964-6444-42B7-95B2-6A5BCADA3A67}" destId="{AECE52BE-5516-4AC0-B433-E8A97E5A6959}" srcOrd="0" destOrd="0" presId="urn:microsoft.com/office/officeart/2005/8/layout/vList5"/>
    <dgm:cxn modelId="{A62B9528-B974-4FDF-8C2D-F05E521CCE37}" type="presParOf" srcId="{AECE52BE-5516-4AC0-B433-E8A97E5A6959}" destId="{08C77654-8D82-4852-ACC6-B961A709AAE1}" srcOrd="0" destOrd="0" presId="urn:microsoft.com/office/officeart/2005/8/layout/vList5"/>
    <dgm:cxn modelId="{E9FF7348-1AC6-4E15-8775-7B936EBA84D6}" type="presParOf" srcId="{AECE52BE-5516-4AC0-B433-E8A97E5A6959}" destId="{18E925CD-DA96-4108-9F23-AE05A8DA6274}" srcOrd="1" destOrd="0" presId="urn:microsoft.com/office/officeart/2005/8/layout/vList5"/>
    <dgm:cxn modelId="{45EF7498-CAC6-4DE2-8F6E-81B62F0954C7}" type="presParOf" srcId="{C8B29964-6444-42B7-95B2-6A5BCADA3A67}" destId="{F58495DC-32AC-4539-8AED-DEBFFCCFE0E5}" srcOrd="1" destOrd="0" presId="urn:microsoft.com/office/officeart/2005/8/layout/vList5"/>
    <dgm:cxn modelId="{63EABBA9-FC66-4A06-B933-37C52E0DEA15}" type="presParOf" srcId="{C8B29964-6444-42B7-95B2-6A5BCADA3A67}" destId="{3CF21603-9A35-4F31-B32B-8F85E4E5BCD1}" srcOrd="2" destOrd="0" presId="urn:microsoft.com/office/officeart/2005/8/layout/vList5"/>
    <dgm:cxn modelId="{9B81EC69-F920-4436-B9C4-65CFC4C2395A}" type="presParOf" srcId="{3CF21603-9A35-4F31-B32B-8F85E4E5BCD1}" destId="{A2C95D92-CD9F-494F-8C84-0705FDEDC7E1}" srcOrd="0" destOrd="0" presId="urn:microsoft.com/office/officeart/2005/8/layout/vList5"/>
    <dgm:cxn modelId="{19FB14E1-92EC-41A9-B6CF-F6EF49DF3452}" type="presParOf" srcId="{3CF21603-9A35-4F31-B32B-8F85E4E5BCD1}" destId="{0169D9EA-B458-4927-8EF1-D4E5938C8E17}" srcOrd="1" destOrd="0" presId="urn:microsoft.com/office/officeart/2005/8/layout/vList5"/>
    <dgm:cxn modelId="{F1EF778B-64CF-4F60-BDBB-8C1F92C9344B}" type="presParOf" srcId="{C8B29964-6444-42B7-95B2-6A5BCADA3A67}" destId="{7A30DC73-0094-4AD3-995F-5B35BD9C976F}" srcOrd="3" destOrd="0" presId="urn:microsoft.com/office/officeart/2005/8/layout/vList5"/>
    <dgm:cxn modelId="{56C5AAB0-DE0C-4469-96A9-5913750129FA}" type="presParOf" srcId="{C8B29964-6444-42B7-95B2-6A5BCADA3A67}" destId="{D604D9B3-10EE-4962-B7BD-9986132895C7}" srcOrd="4" destOrd="0" presId="urn:microsoft.com/office/officeart/2005/8/layout/vList5"/>
    <dgm:cxn modelId="{EC052282-7774-425A-9C79-C040BDD8FDB9}" type="presParOf" srcId="{D604D9B3-10EE-4962-B7BD-9986132895C7}" destId="{7491B81D-B182-44CE-882F-F2010AEAC0EA}" srcOrd="0" destOrd="0" presId="urn:microsoft.com/office/officeart/2005/8/layout/vList5"/>
    <dgm:cxn modelId="{F2E7C46B-7E56-4144-A5A9-CB5370E66777}" type="presParOf" srcId="{D604D9B3-10EE-4962-B7BD-9986132895C7}" destId="{B648B53B-7C1D-42EE-9775-0A07C71CCD98}" srcOrd="1" destOrd="0" presId="urn:microsoft.com/office/officeart/2005/8/layout/vList5"/>
    <dgm:cxn modelId="{25B574B2-14E8-4352-90C8-F80E3A2E1B8A}" type="presParOf" srcId="{C8B29964-6444-42B7-95B2-6A5BCADA3A67}" destId="{772640F2-9AE2-4348-A66E-F236E46EACFB}" srcOrd="5" destOrd="0" presId="urn:microsoft.com/office/officeart/2005/8/layout/vList5"/>
    <dgm:cxn modelId="{0EC5E5E9-2233-4C5C-9EDC-31B67D3706FB}" type="presParOf" srcId="{C8B29964-6444-42B7-95B2-6A5BCADA3A67}" destId="{0EC29D59-F4BE-4453-8BCD-A975C04222EC}" srcOrd="6" destOrd="0" presId="urn:microsoft.com/office/officeart/2005/8/layout/vList5"/>
    <dgm:cxn modelId="{738E9E07-9A28-4183-8FDC-C4136AE9E3D8}" type="presParOf" srcId="{0EC29D59-F4BE-4453-8BCD-A975C04222EC}" destId="{1D20F02C-D53D-4197-B11A-75FBF050BF69}" srcOrd="0" destOrd="0" presId="urn:microsoft.com/office/officeart/2005/8/layout/vList5"/>
    <dgm:cxn modelId="{E0D87BD6-317A-4658-817B-DDA4AE3191FC}" type="presParOf" srcId="{0EC29D59-F4BE-4453-8BCD-A975C04222EC}" destId="{5BDA6B6D-1247-4CDC-95F6-0D88DA8C63EE}" srcOrd="1" destOrd="0" presId="urn:microsoft.com/office/officeart/2005/8/layout/vList5"/>
    <dgm:cxn modelId="{D232A13D-67B5-47CB-9D72-929016089BB6}" type="presParOf" srcId="{C8B29964-6444-42B7-95B2-6A5BCADA3A67}" destId="{C58D29D7-26CD-4EF4-B2C9-FC496D9616EF}" srcOrd="7" destOrd="0" presId="urn:microsoft.com/office/officeart/2005/8/layout/vList5"/>
    <dgm:cxn modelId="{F8AAD50B-2C97-487A-AA47-4D190C88496A}" type="presParOf" srcId="{C8B29964-6444-42B7-95B2-6A5BCADA3A67}" destId="{D4EE993F-EBE8-49D9-988E-E3B7EFE960F9}" srcOrd="8" destOrd="0" presId="urn:microsoft.com/office/officeart/2005/8/layout/vList5"/>
    <dgm:cxn modelId="{D05E1FC0-654A-4E57-A427-71883A543F14}" type="presParOf" srcId="{D4EE993F-EBE8-49D9-988E-E3B7EFE960F9}" destId="{5E893952-B879-4E7B-952F-3925DE12549A}" srcOrd="0" destOrd="0" presId="urn:microsoft.com/office/officeart/2005/8/layout/vList5"/>
    <dgm:cxn modelId="{EFD58A86-7B4E-4E02-A97D-84B90906B372}" type="presParOf" srcId="{D4EE993F-EBE8-49D9-988E-E3B7EFE960F9}" destId="{D976CE94-9E77-4995-A744-73559494FAB4}" srcOrd="1" destOrd="0" presId="urn:microsoft.com/office/officeart/2005/8/layout/vList5"/>
    <dgm:cxn modelId="{BCC567FB-3FFE-4A27-8E9B-62A4B0C718BA}" type="presParOf" srcId="{C8B29964-6444-42B7-95B2-6A5BCADA3A67}" destId="{FA489546-6CC0-4B4D-86A8-6607AB3B07D0}" srcOrd="9" destOrd="0" presId="urn:microsoft.com/office/officeart/2005/8/layout/vList5"/>
    <dgm:cxn modelId="{DF2261D9-0D9D-48A6-9EC7-A1A2A2A58B14}" type="presParOf" srcId="{C8B29964-6444-42B7-95B2-6A5BCADA3A67}" destId="{7E26B7EC-DC96-4D18-96CF-B25A2E6E955A}" srcOrd="10" destOrd="0" presId="urn:microsoft.com/office/officeart/2005/8/layout/vList5"/>
    <dgm:cxn modelId="{2574A61F-8EDA-4305-9644-DABF91D09C92}" type="presParOf" srcId="{7E26B7EC-DC96-4D18-96CF-B25A2E6E955A}" destId="{8EE8FFFB-CE56-4D8F-A05D-9C612FA97A43}" srcOrd="0" destOrd="0" presId="urn:microsoft.com/office/officeart/2005/8/layout/vList5"/>
    <dgm:cxn modelId="{D4051D44-7B4D-4ACE-8A0E-F2622EA48B5F}" type="presParOf" srcId="{7E26B7EC-DC96-4D18-96CF-B25A2E6E955A}" destId="{36EC89D0-7983-4C0A-B4A1-9CDB45FFEC07}" srcOrd="1" destOrd="0" presId="urn:microsoft.com/office/officeart/2005/8/layout/vList5"/>
    <dgm:cxn modelId="{DC749CDF-6040-43A9-AFA0-3F69C122C368}" type="presParOf" srcId="{C8B29964-6444-42B7-95B2-6A5BCADA3A67}" destId="{F2E3BED8-7572-40A4-8BCD-C3DDA8528FB8}" srcOrd="11" destOrd="0" presId="urn:microsoft.com/office/officeart/2005/8/layout/vList5"/>
    <dgm:cxn modelId="{8C994464-F346-487B-8E3B-C2E32511A008}" type="presParOf" srcId="{C8B29964-6444-42B7-95B2-6A5BCADA3A67}" destId="{6C19E724-002F-4EA4-8C11-73FAB7422984}" srcOrd="12" destOrd="0" presId="urn:microsoft.com/office/officeart/2005/8/layout/vList5"/>
    <dgm:cxn modelId="{467582C4-CFC6-4D01-A848-643640E2ACD2}" type="presParOf" srcId="{6C19E724-002F-4EA4-8C11-73FAB7422984}" destId="{6412DA14-4D60-4158-A623-B7E6F686F83E}" srcOrd="0" destOrd="0" presId="urn:microsoft.com/office/officeart/2005/8/layout/vList5"/>
    <dgm:cxn modelId="{C4F6941D-75C3-4D86-B9A4-590E77E4B5A1}" type="presParOf" srcId="{6C19E724-002F-4EA4-8C11-73FAB7422984}" destId="{F5539A66-2A5E-4F93-9295-1C3E7C9609C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964A11-60E0-48D1-9D32-82C50FF38D2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1DF2E0B-F034-409C-97BE-B1E077D0166A}">
      <dgm:prSet phldrT="[ข้อความ]"/>
      <dgm:spPr/>
      <dgm:t>
        <a:bodyPr/>
        <a:lstStyle/>
        <a:p>
          <a:r>
            <a:rPr lang="th-TH" dirty="0"/>
            <a:t>เว็บและเครื่องมือซอฟต์แวร์</a:t>
          </a:r>
        </a:p>
      </dgm:t>
    </dgm:pt>
    <dgm:pt modelId="{42A31C57-B267-4553-8EBC-89957EA9919E}" type="parTrans" cxnId="{A6D803CA-B590-4F5F-AC18-40F3D632022F}">
      <dgm:prSet/>
      <dgm:spPr/>
      <dgm:t>
        <a:bodyPr/>
        <a:lstStyle/>
        <a:p>
          <a:endParaRPr lang="th-TH"/>
        </a:p>
      </dgm:t>
    </dgm:pt>
    <dgm:pt modelId="{F799DE04-BE06-4558-B401-CA9BE73B0FE5}" type="sibTrans" cxnId="{A6D803CA-B590-4F5F-AC18-40F3D632022F}">
      <dgm:prSet/>
      <dgm:spPr/>
      <dgm:t>
        <a:bodyPr/>
        <a:lstStyle/>
        <a:p>
          <a:endParaRPr lang="th-TH"/>
        </a:p>
      </dgm:t>
    </dgm:pt>
    <dgm:pt modelId="{9FA67F5C-A2B3-4A17-AA93-5C0AD273B2D5}">
      <dgm:prSet phldrT="[ข้อความ]"/>
      <dgm:spPr/>
      <dgm:t>
        <a:bodyPr/>
        <a:lstStyle/>
        <a:p>
          <a:r>
            <a:rPr lang="th-TH" dirty="0"/>
            <a:t>เว็บไซต์ของวิทยาลัย</a:t>
          </a:r>
        </a:p>
      </dgm:t>
    </dgm:pt>
    <dgm:pt modelId="{F1B411E4-892B-4114-B93A-577EE42BA548}" type="parTrans" cxnId="{BC5D9862-DAC4-4192-97F4-E8931AD3B7CB}">
      <dgm:prSet/>
      <dgm:spPr/>
      <dgm:t>
        <a:bodyPr/>
        <a:lstStyle/>
        <a:p>
          <a:endParaRPr lang="th-TH"/>
        </a:p>
      </dgm:t>
    </dgm:pt>
    <dgm:pt modelId="{8A5F7F56-540A-4DE5-B118-0068853256FC}" type="sibTrans" cxnId="{BC5D9862-DAC4-4192-97F4-E8931AD3B7CB}">
      <dgm:prSet/>
      <dgm:spPr/>
      <dgm:t>
        <a:bodyPr/>
        <a:lstStyle/>
        <a:p>
          <a:endParaRPr lang="th-TH"/>
        </a:p>
      </dgm:t>
    </dgm:pt>
    <dgm:pt modelId="{452B5EB4-6ED7-4FA8-A7C4-5C3301C82707}">
      <dgm:prSet phldrT="[ข้อความ]"/>
      <dgm:spPr/>
      <dgm:t>
        <a:bodyPr/>
        <a:lstStyle/>
        <a:p>
          <a:r>
            <a:rPr lang="th-TH" dirty="0"/>
            <a:t>มือถือ/แอป</a:t>
          </a:r>
          <a:r>
            <a:rPr lang="th-TH" dirty="0" err="1"/>
            <a:t>อื่นๆ</a:t>
          </a:r>
          <a:endParaRPr lang="th-TH" dirty="0"/>
        </a:p>
      </dgm:t>
    </dgm:pt>
    <dgm:pt modelId="{A65A5292-11EC-4F74-A2DD-B9AB81BC264F}" type="parTrans" cxnId="{0F479CCA-569A-4D77-9DF6-37D751B3E62B}">
      <dgm:prSet/>
      <dgm:spPr/>
      <dgm:t>
        <a:bodyPr/>
        <a:lstStyle/>
        <a:p>
          <a:endParaRPr lang="th-TH"/>
        </a:p>
      </dgm:t>
    </dgm:pt>
    <dgm:pt modelId="{ED3C9F27-971A-426E-911A-AC30A16EB8D7}" type="sibTrans" cxnId="{0F479CCA-569A-4D77-9DF6-37D751B3E62B}">
      <dgm:prSet/>
      <dgm:spPr/>
      <dgm:t>
        <a:bodyPr/>
        <a:lstStyle/>
        <a:p>
          <a:endParaRPr lang="th-TH"/>
        </a:p>
      </dgm:t>
    </dgm:pt>
    <dgm:pt modelId="{911EC251-C7E4-4814-90D4-8D36FE8DEC24}">
      <dgm:prSet phldrT="[ข้อความ]"/>
      <dgm:spPr/>
      <dgm:t>
        <a:bodyPr/>
        <a:lstStyle/>
        <a:p>
          <a:r>
            <a:rPr lang="th-TH" dirty="0"/>
            <a:t>สื่อสังคมออนไลน์</a:t>
          </a:r>
        </a:p>
      </dgm:t>
    </dgm:pt>
    <dgm:pt modelId="{EA241105-CF1E-4DF7-B8D8-02473B6E0B01}" type="parTrans" cxnId="{57AEE9A1-FDF7-4AB7-9681-008358ED57AB}">
      <dgm:prSet/>
      <dgm:spPr/>
      <dgm:t>
        <a:bodyPr/>
        <a:lstStyle/>
        <a:p>
          <a:endParaRPr lang="th-TH"/>
        </a:p>
      </dgm:t>
    </dgm:pt>
    <dgm:pt modelId="{95633792-376C-450E-B8BC-ED28DC101CEB}" type="sibTrans" cxnId="{57AEE9A1-FDF7-4AB7-9681-008358ED57AB}">
      <dgm:prSet/>
      <dgm:spPr/>
      <dgm:t>
        <a:bodyPr/>
        <a:lstStyle/>
        <a:p>
          <a:endParaRPr lang="th-TH"/>
        </a:p>
      </dgm:t>
    </dgm:pt>
    <dgm:pt modelId="{BAFD4250-3194-435C-9DB9-26F654B5C03A}">
      <dgm:prSet phldrT="[ข้อความ]"/>
      <dgm:spPr/>
      <dgm:t>
        <a:bodyPr/>
        <a:lstStyle/>
        <a:p>
          <a:r>
            <a:rPr lang="th-TH" dirty="0" err="1"/>
            <a:t>Twitter</a:t>
          </a:r>
          <a:endParaRPr lang="th-TH" dirty="0"/>
        </a:p>
      </dgm:t>
    </dgm:pt>
    <dgm:pt modelId="{0D4B85D5-5F65-4827-8832-FBF48D7B3363}" type="parTrans" cxnId="{071FB365-FE77-48F5-BA17-484D6C356434}">
      <dgm:prSet/>
      <dgm:spPr/>
      <dgm:t>
        <a:bodyPr/>
        <a:lstStyle/>
        <a:p>
          <a:endParaRPr lang="th-TH"/>
        </a:p>
      </dgm:t>
    </dgm:pt>
    <dgm:pt modelId="{00CC07D1-76CC-4C43-9A72-FD68CB53A52F}" type="sibTrans" cxnId="{071FB365-FE77-48F5-BA17-484D6C356434}">
      <dgm:prSet/>
      <dgm:spPr/>
      <dgm:t>
        <a:bodyPr/>
        <a:lstStyle/>
        <a:p>
          <a:endParaRPr lang="th-TH"/>
        </a:p>
      </dgm:t>
    </dgm:pt>
    <dgm:pt modelId="{39865F2F-A0A2-4069-A0A8-DBD105077B60}">
      <dgm:prSet phldrT="[ข้อความ]"/>
      <dgm:spPr/>
      <dgm:t>
        <a:bodyPr/>
        <a:lstStyle/>
        <a:p>
          <a:r>
            <a:rPr lang="th-TH"/>
            <a:t>Facebook</a:t>
          </a:r>
        </a:p>
      </dgm:t>
    </dgm:pt>
    <dgm:pt modelId="{258E8A36-BBB7-4C89-BC2C-F3F74D59EC28}" type="parTrans" cxnId="{28D005C6-4C20-4BE6-894F-D3B082F63438}">
      <dgm:prSet/>
      <dgm:spPr/>
      <dgm:t>
        <a:bodyPr/>
        <a:lstStyle/>
        <a:p>
          <a:endParaRPr lang="th-TH"/>
        </a:p>
      </dgm:t>
    </dgm:pt>
    <dgm:pt modelId="{84624615-77BD-49D7-9881-B60A734482E2}" type="sibTrans" cxnId="{28D005C6-4C20-4BE6-894F-D3B082F63438}">
      <dgm:prSet/>
      <dgm:spPr/>
      <dgm:t>
        <a:bodyPr/>
        <a:lstStyle/>
        <a:p>
          <a:endParaRPr lang="th-TH"/>
        </a:p>
      </dgm:t>
    </dgm:pt>
    <dgm:pt modelId="{3685198B-5321-4885-BEE2-2A3D6DA5B4A6}">
      <dgm:prSet phldrT="[ข้อความ]"/>
      <dgm:spPr/>
      <dgm:t>
        <a:bodyPr/>
        <a:lstStyle/>
        <a:p>
          <a:r>
            <a:rPr lang="th-TH" dirty="0"/>
            <a:t>การทดลองในห้องปฏิบัติการ กลุ่มการศึกษา</a:t>
          </a:r>
        </a:p>
      </dgm:t>
    </dgm:pt>
    <dgm:pt modelId="{04BBF996-DFD9-466F-BD01-7968559FCCBA}" type="parTrans" cxnId="{D55D4B72-161A-4FAE-AF7B-1ABE9C4AB99D}">
      <dgm:prSet/>
      <dgm:spPr/>
      <dgm:t>
        <a:bodyPr/>
        <a:lstStyle/>
        <a:p>
          <a:endParaRPr lang="th-TH"/>
        </a:p>
      </dgm:t>
    </dgm:pt>
    <dgm:pt modelId="{D4A8ADDC-9CBB-47A6-AE74-052767EA090A}" type="sibTrans" cxnId="{D55D4B72-161A-4FAE-AF7B-1ABE9C4AB99D}">
      <dgm:prSet/>
      <dgm:spPr/>
      <dgm:t>
        <a:bodyPr/>
        <a:lstStyle/>
        <a:p>
          <a:endParaRPr lang="th-TH"/>
        </a:p>
      </dgm:t>
    </dgm:pt>
    <dgm:pt modelId="{F2B8E16F-5F5A-4339-B42D-A1EA3A873A66}">
      <dgm:prSet phldrT="[ข้อความ]"/>
      <dgm:spPr/>
      <dgm:t>
        <a:bodyPr/>
        <a:lstStyle/>
        <a:p>
          <a:r>
            <a:rPr lang="th-TH"/>
            <a:t>การทดลองในห้องปฏิบัติการ</a:t>
          </a:r>
        </a:p>
      </dgm:t>
    </dgm:pt>
    <dgm:pt modelId="{07DAEFAB-B713-4B0E-8DFA-5AC55A476C27}" type="parTrans" cxnId="{69F2DDF9-A227-4E72-BAA2-430220F4F365}">
      <dgm:prSet/>
      <dgm:spPr/>
      <dgm:t>
        <a:bodyPr/>
        <a:lstStyle/>
        <a:p>
          <a:endParaRPr lang="th-TH"/>
        </a:p>
      </dgm:t>
    </dgm:pt>
    <dgm:pt modelId="{711389FD-DC4C-4AF5-A083-821A33571CBA}" type="sibTrans" cxnId="{69F2DDF9-A227-4E72-BAA2-430220F4F365}">
      <dgm:prSet/>
      <dgm:spPr/>
      <dgm:t>
        <a:bodyPr/>
        <a:lstStyle/>
        <a:p>
          <a:endParaRPr lang="th-TH"/>
        </a:p>
      </dgm:t>
    </dgm:pt>
    <dgm:pt modelId="{E25008CC-3EBF-4262-B825-01A46F1E088F}">
      <dgm:prSet phldrT="[ข้อความ]"/>
      <dgm:spPr/>
      <dgm:t>
        <a:bodyPr/>
        <a:lstStyle/>
        <a:p>
          <a:r>
            <a:rPr lang="th-TH"/>
            <a:t>กลุ่มการศึกษา</a:t>
          </a:r>
        </a:p>
      </dgm:t>
    </dgm:pt>
    <dgm:pt modelId="{8CE3EAD2-5AF7-45C2-94FF-4E7639E940A5}" type="parTrans" cxnId="{83E6F21F-FEF4-4BA6-8766-8B22936871AC}">
      <dgm:prSet/>
      <dgm:spPr/>
      <dgm:t>
        <a:bodyPr/>
        <a:lstStyle/>
        <a:p>
          <a:endParaRPr lang="th-TH"/>
        </a:p>
      </dgm:t>
    </dgm:pt>
    <dgm:pt modelId="{A4D6D835-3339-47DE-B6A4-3291AD8E9A4E}" type="sibTrans" cxnId="{83E6F21F-FEF4-4BA6-8766-8B22936871AC}">
      <dgm:prSet/>
      <dgm:spPr/>
      <dgm:t>
        <a:bodyPr/>
        <a:lstStyle/>
        <a:p>
          <a:endParaRPr lang="th-TH"/>
        </a:p>
      </dgm:t>
    </dgm:pt>
    <dgm:pt modelId="{C22B14A1-CEB5-4C85-A079-329A0D631FC4}">
      <dgm:prSet phldrT="[ข้อความ]"/>
      <dgm:spPr/>
      <dgm:t>
        <a:bodyPr/>
        <a:lstStyle/>
        <a:p>
          <a:r>
            <a:rPr lang="th-TH"/>
            <a:t>อื่นๆ</a:t>
          </a:r>
        </a:p>
      </dgm:t>
    </dgm:pt>
    <dgm:pt modelId="{C498E0DF-6C2A-40EA-A705-42667224E35E}" type="parTrans" cxnId="{78AD89B4-E3A9-41B0-AF51-37437A573099}">
      <dgm:prSet/>
      <dgm:spPr/>
      <dgm:t>
        <a:bodyPr/>
        <a:lstStyle/>
        <a:p>
          <a:endParaRPr lang="th-TH"/>
        </a:p>
      </dgm:t>
    </dgm:pt>
    <dgm:pt modelId="{9B9DEF1B-B47B-45CC-AC15-A4015E7A6961}" type="sibTrans" cxnId="{78AD89B4-E3A9-41B0-AF51-37437A573099}">
      <dgm:prSet/>
      <dgm:spPr/>
      <dgm:t>
        <a:bodyPr/>
        <a:lstStyle/>
        <a:p>
          <a:endParaRPr lang="th-TH"/>
        </a:p>
      </dgm:t>
    </dgm:pt>
    <dgm:pt modelId="{D7533782-3A8A-442A-9F24-8DC26FC5B3E3}">
      <dgm:prSet phldrT="[ข้อความ]"/>
      <dgm:spPr/>
      <dgm:t>
        <a:bodyPr/>
        <a:lstStyle/>
        <a:p>
          <a:r>
            <a:rPr lang="th-TH" dirty="0"/>
            <a:t>เครื่องมือสำหรับทำงานร่วมกัน</a:t>
          </a:r>
        </a:p>
      </dgm:t>
    </dgm:pt>
    <dgm:pt modelId="{0B0434F5-F6FF-4749-8332-5CE2942EF69F}" type="sibTrans" cxnId="{660195D4-96BD-4EE8-A65E-0ACF0BCB93F6}">
      <dgm:prSet/>
      <dgm:spPr/>
      <dgm:t>
        <a:bodyPr/>
        <a:lstStyle/>
        <a:p>
          <a:endParaRPr lang="th-TH"/>
        </a:p>
      </dgm:t>
    </dgm:pt>
    <dgm:pt modelId="{2779A0B4-ABB2-4420-936D-036EE033A6B5}" type="parTrans" cxnId="{660195D4-96BD-4EE8-A65E-0ACF0BCB93F6}">
      <dgm:prSet/>
      <dgm:spPr/>
      <dgm:t>
        <a:bodyPr/>
        <a:lstStyle/>
        <a:p>
          <a:endParaRPr lang="th-TH"/>
        </a:p>
      </dgm:t>
    </dgm:pt>
    <dgm:pt modelId="{0E7A83FE-A83D-4D37-BD58-B3BE98109EBF}" type="pres">
      <dgm:prSet presAssocID="{81964A11-60E0-48D1-9D32-82C50FF38D2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269D256E-E9CF-442B-9DAB-580449D828DC}" type="pres">
      <dgm:prSet presAssocID="{C1DF2E0B-F034-409C-97BE-B1E077D0166A}" presName="compNode" presStyleCnt="0"/>
      <dgm:spPr/>
    </dgm:pt>
    <dgm:pt modelId="{5EE3D656-49E3-4846-80B3-9DF4C0678135}" type="pres">
      <dgm:prSet presAssocID="{C1DF2E0B-F034-409C-97BE-B1E077D0166A}" presName="aNode" presStyleLbl="bgShp" presStyleIdx="0" presStyleCnt="3"/>
      <dgm:spPr/>
      <dgm:t>
        <a:bodyPr/>
        <a:lstStyle/>
        <a:p>
          <a:endParaRPr lang="th-TH"/>
        </a:p>
      </dgm:t>
    </dgm:pt>
    <dgm:pt modelId="{39674946-8641-4D9C-B474-ADD5C2CCB996}" type="pres">
      <dgm:prSet presAssocID="{C1DF2E0B-F034-409C-97BE-B1E077D0166A}" presName="textNode" presStyleLbl="bgShp" presStyleIdx="0" presStyleCnt="3"/>
      <dgm:spPr/>
      <dgm:t>
        <a:bodyPr/>
        <a:lstStyle/>
        <a:p>
          <a:endParaRPr lang="th-TH"/>
        </a:p>
      </dgm:t>
    </dgm:pt>
    <dgm:pt modelId="{4AF04BA3-F12F-4B14-922A-44D4F6F8C391}" type="pres">
      <dgm:prSet presAssocID="{C1DF2E0B-F034-409C-97BE-B1E077D0166A}" presName="compChildNode" presStyleCnt="0"/>
      <dgm:spPr/>
    </dgm:pt>
    <dgm:pt modelId="{30665FCA-7375-419C-AD5F-DEFB6A78AF8B}" type="pres">
      <dgm:prSet presAssocID="{C1DF2E0B-F034-409C-97BE-B1E077D0166A}" presName="theInnerList" presStyleCnt="0"/>
      <dgm:spPr/>
    </dgm:pt>
    <dgm:pt modelId="{575ED4E3-10E1-44F4-98F2-9E82E73CD01D}" type="pres">
      <dgm:prSet presAssocID="{9FA67F5C-A2B3-4A17-AA93-5C0AD273B2D5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EED572B-1254-4D63-AD99-B2EDA1CEFCD0}" type="pres">
      <dgm:prSet presAssocID="{9FA67F5C-A2B3-4A17-AA93-5C0AD273B2D5}" presName="aSpace2" presStyleCnt="0"/>
      <dgm:spPr/>
    </dgm:pt>
    <dgm:pt modelId="{FE3E8C9E-4E0C-48C9-B969-45E913CB4CB6}" type="pres">
      <dgm:prSet presAssocID="{D7533782-3A8A-442A-9F24-8DC26FC5B3E3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149C5A8-F47F-4249-A33E-785C301435E8}" type="pres">
      <dgm:prSet presAssocID="{D7533782-3A8A-442A-9F24-8DC26FC5B3E3}" presName="aSpace2" presStyleCnt="0"/>
      <dgm:spPr/>
    </dgm:pt>
    <dgm:pt modelId="{96B6F13E-4C71-4B33-9AE7-68769BCA1885}" type="pres">
      <dgm:prSet presAssocID="{452B5EB4-6ED7-4FA8-A7C4-5C3301C82707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23CCC18-A8E8-49F1-BA65-3F51C1FDA18A}" type="pres">
      <dgm:prSet presAssocID="{C1DF2E0B-F034-409C-97BE-B1E077D0166A}" presName="aSpace" presStyleCnt="0"/>
      <dgm:spPr/>
    </dgm:pt>
    <dgm:pt modelId="{6930CA3A-746D-45D5-86CF-7E5E82630FFE}" type="pres">
      <dgm:prSet presAssocID="{911EC251-C7E4-4814-90D4-8D36FE8DEC24}" presName="compNode" presStyleCnt="0"/>
      <dgm:spPr/>
    </dgm:pt>
    <dgm:pt modelId="{36A5E784-0575-4B9A-932D-84B4018329C2}" type="pres">
      <dgm:prSet presAssocID="{911EC251-C7E4-4814-90D4-8D36FE8DEC24}" presName="aNode" presStyleLbl="bgShp" presStyleIdx="1" presStyleCnt="3"/>
      <dgm:spPr/>
      <dgm:t>
        <a:bodyPr/>
        <a:lstStyle/>
        <a:p>
          <a:endParaRPr lang="th-TH"/>
        </a:p>
      </dgm:t>
    </dgm:pt>
    <dgm:pt modelId="{BB857315-7C35-4D47-8535-974ED697CCEF}" type="pres">
      <dgm:prSet presAssocID="{911EC251-C7E4-4814-90D4-8D36FE8DEC24}" presName="textNode" presStyleLbl="bgShp" presStyleIdx="1" presStyleCnt="3"/>
      <dgm:spPr/>
      <dgm:t>
        <a:bodyPr/>
        <a:lstStyle/>
        <a:p>
          <a:endParaRPr lang="th-TH"/>
        </a:p>
      </dgm:t>
    </dgm:pt>
    <dgm:pt modelId="{FCE75200-3B56-41AA-9638-E2DCED5EAB72}" type="pres">
      <dgm:prSet presAssocID="{911EC251-C7E4-4814-90D4-8D36FE8DEC24}" presName="compChildNode" presStyleCnt="0"/>
      <dgm:spPr/>
    </dgm:pt>
    <dgm:pt modelId="{7852F8EC-716B-4B16-A1A5-D39B5E68106B}" type="pres">
      <dgm:prSet presAssocID="{911EC251-C7E4-4814-90D4-8D36FE8DEC24}" presName="theInnerList" presStyleCnt="0"/>
      <dgm:spPr/>
    </dgm:pt>
    <dgm:pt modelId="{C4D55E39-E127-46E1-8C18-E650BDF0FCB0}" type="pres">
      <dgm:prSet presAssocID="{BAFD4250-3194-435C-9DB9-26F654B5C03A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1437605-AADB-4D66-843B-C75DD317C3AC}" type="pres">
      <dgm:prSet presAssocID="{BAFD4250-3194-435C-9DB9-26F654B5C03A}" presName="aSpace2" presStyleCnt="0"/>
      <dgm:spPr/>
    </dgm:pt>
    <dgm:pt modelId="{194BEDD1-D18B-469C-A681-6F2CD0649826}" type="pres">
      <dgm:prSet presAssocID="{39865F2F-A0A2-4069-A0A8-DBD105077B60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92CDBFD-E30C-4BCF-8196-B5DFA060E363}" type="pres">
      <dgm:prSet presAssocID="{39865F2F-A0A2-4069-A0A8-DBD105077B60}" presName="aSpace2" presStyleCnt="0"/>
      <dgm:spPr/>
    </dgm:pt>
    <dgm:pt modelId="{E864E8C5-2AF8-4B2A-8FB7-8D60286472A2}" type="pres">
      <dgm:prSet presAssocID="{C22B14A1-CEB5-4C85-A079-329A0D631FC4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3E9CFA4-C89F-44A7-9A68-11D7A051672A}" type="pres">
      <dgm:prSet presAssocID="{911EC251-C7E4-4814-90D4-8D36FE8DEC24}" presName="aSpace" presStyleCnt="0"/>
      <dgm:spPr/>
    </dgm:pt>
    <dgm:pt modelId="{D18FAD2B-1C42-4AA8-B2B2-4248C0C52B1B}" type="pres">
      <dgm:prSet presAssocID="{3685198B-5321-4885-BEE2-2A3D6DA5B4A6}" presName="compNode" presStyleCnt="0"/>
      <dgm:spPr/>
    </dgm:pt>
    <dgm:pt modelId="{73EF77D7-714B-46AC-B791-77FB73C27C85}" type="pres">
      <dgm:prSet presAssocID="{3685198B-5321-4885-BEE2-2A3D6DA5B4A6}" presName="aNode" presStyleLbl="bgShp" presStyleIdx="2" presStyleCnt="3"/>
      <dgm:spPr/>
      <dgm:t>
        <a:bodyPr/>
        <a:lstStyle/>
        <a:p>
          <a:endParaRPr lang="th-TH"/>
        </a:p>
      </dgm:t>
    </dgm:pt>
    <dgm:pt modelId="{67D9D327-C476-4BF7-B7AB-E484AB473A27}" type="pres">
      <dgm:prSet presAssocID="{3685198B-5321-4885-BEE2-2A3D6DA5B4A6}" presName="textNode" presStyleLbl="bgShp" presStyleIdx="2" presStyleCnt="3"/>
      <dgm:spPr/>
      <dgm:t>
        <a:bodyPr/>
        <a:lstStyle/>
        <a:p>
          <a:endParaRPr lang="th-TH"/>
        </a:p>
      </dgm:t>
    </dgm:pt>
    <dgm:pt modelId="{116DC192-2051-4BFD-AB50-BD7067181C44}" type="pres">
      <dgm:prSet presAssocID="{3685198B-5321-4885-BEE2-2A3D6DA5B4A6}" presName="compChildNode" presStyleCnt="0"/>
      <dgm:spPr/>
    </dgm:pt>
    <dgm:pt modelId="{E487713E-AFA7-44C8-9935-EADE9CC87190}" type="pres">
      <dgm:prSet presAssocID="{3685198B-5321-4885-BEE2-2A3D6DA5B4A6}" presName="theInnerList" presStyleCnt="0"/>
      <dgm:spPr/>
    </dgm:pt>
    <dgm:pt modelId="{2CA0B65E-4012-4BC5-9436-ACF3DB7847C8}" type="pres">
      <dgm:prSet presAssocID="{F2B8E16F-5F5A-4339-B42D-A1EA3A873A66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729725-0C9D-49CE-9067-209B03FED34E}" type="pres">
      <dgm:prSet presAssocID="{F2B8E16F-5F5A-4339-B42D-A1EA3A873A66}" presName="aSpace2" presStyleCnt="0"/>
      <dgm:spPr/>
    </dgm:pt>
    <dgm:pt modelId="{727F9D2C-89F2-4A05-AB22-0A805ACA0081}" type="pres">
      <dgm:prSet presAssocID="{E25008CC-3EBF-4262-B825-01A46F1E088F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60195D4-96BD-4EE8-A65E-0ACF0BCB93F6}" srcId="{C1DF2E0B-F034-409C-97BE-B1E077D0166A}" destId="{D7533782-3A8A-442A-9F24-8DC26FC5B3E3}" srcOrd="1" destOrd="0" parTransId="{2779A0B4-ABB2-4420-936D-036EE033A6B5}" sibTransId="{0B0434F5-F6FF-4749-8332-5CE2942EF69F}"/>
    <dgm:cxn modelId="{90B25311-0A64-41C9-A79C-41BA8BE636D5}" type="presOf" srcId="{D7533782-3A8A-442A-9F24-8DC26FC5B3E3}" destId="{FE3E8C9E-4E0C-48C9-B969-45E913CB4CB6}" srcOrd="0" destOrd="0" presId="urn:microsoft.com/office/officeart/2005/8/layout/lProcess2"/>
    <dgm:cxn modelId="{9E99BB4A-64AC-4D27-BAFD-B1775DD4D8D0}" type="presOf" srcId="{C22B14A1-CEB5-4C85-A079-329A0D631FC4}" destId="{E864E8C5-2AF8-4B2A-8FB7-8D60286472A2}" srcOrd="0" destOrd="0" presId="urn:microsoft.com/office/officeart/2005/8/layout/lProcess2"/>
    <dgm:cxn modelId="{28D005C6-4C20-4BE6-894F-D3B082F63438}" srcId="{911EC251-C7E4-4814-90D4-8D36FE8DEC24}" destId="{39865F2F-A0A2-4069-A0A8-DBD105077B60}" srcOrd="1" destOrd="0" parTransId="{258E8A36-BBB7-4C89-BC2C-F3F74D59EC28}" sibTransId="{84624615-77BD-49D7-9881-B60A734482E2}"/>
    <dgm:cxn modelId="{7A14992B-7E79-4D53-AE68-00258322CAF4}" type="presOf" srcId="{3685198B-5321-4885-BEE2-2A3D6DA5B4A6}" destId="{73EF77D7-714B-46AC-B791-77FB73C27C85}" srcOrd="0" destOrd="0" presId="urn:microsoft.com/office/officeart/2005/8/layout/lProcess2"/>
    <dgm:cxn modelId="{3AEF1512-85D4-4F38-A0AE-869032ED7E2F}" type="presOf" srcId="{81964A11-60E0-48D1-9D32-82C50FF38D21}" destId="{0E7A83FE-A83D-4D37-BD58-B3BE98109EBF}" srcOrd="0" destOrd="0" presId="urn:microsoft.com/office/officeart/2005/8/layout/lProcess2"/>
    <dgm:cxn modelId="{B1E3CED7-9BA3-46F5-8CFD-59B6546AA29A}" type="presOf" srcId="{452B5EB4-6ED7-4FA8-A7C4-5C3301C82707}" destId="{96B6F13E-4C71-4B33-9AE7-68769BCA1885}" srcOrd="0" destOrd="0" presId="urn:microsoft.com/office/officeart/2005/8/layout/lProcess2"/>
    <dgm:cxn modelId="{9D2C00A1-C9B8-4946-AEC1-05DC13345F3F}" type="presOf" srcId="{3685198B-5321-4885-BEE2-2A3D6DA5B4A6}" destId="{67D9D327-C476-4BF7-B7AB-E484AB473A27}" srcOrd="1" destOrd="0" presId="urn:microsoft.com/office/officeart/2005/8/layout/lProcess2"/>
    <dgm:cxn modelId="{83E6F21F-FEF4-4BA6-8766-8B22936871AC}" srcId="{3685198B-5321-4885-BEE2-2A3D6DA5B4A6}" destId="{E25008CC-3EBF-4262-B825-01A46F1E088F}" srcOrd="1" destOrd="0" parTransId="{8CE3EAD2-5AF7-45C2-94FF-4E7639E940A5}" sibTransId="{A4D6D835-3339-47DE-B6A4-3291AD8E9A4E}"/>
    <dgm:cxn modelId="{BC5D9862-DAC4-4192-97F4-E8931AD3B7CB}" srcId="{C1DF2E0B-F034-409C-97BE-B1E077D0166A}" destId="{9FA67F5C-A2B3-4A17-AA93-5C0AD273B2D5}" srcOrd="0" destOrd="0" parTransId="{F1B411E4-892B-4114-B93A-577EE42BA548}" sibTransId="{8A5F7F56-540A-4DE5-B118-0068853256FC}"/>
    <dgm:cxn modelId="{78AD89B4-E3A9-41B0-AF51-37437A573099}" srcId="{911EC251-C7E4-4814-90D4-8D36FE8DEC24}" destId="{C22B14A1-CEB5-4C85-A079-329A0D631FC4}" srcOrd="2" destOrd="0" parTransId="{C498E0DF-6C2A-40EA-A705-42667224E35E}" sibTransId="{9B9DEF1B-B47B-45CC-AC15-A4015E7A6961}"/>
    <dgm:cxn modelId="{69F2DDF9-A227-4E72-BAA2-430220F4F365}" srcId="{3685198B-5321-4885-BEE2-2A3D6DA5B4A6}" destId="{F2B8E16F-5F5A-4339-B42D-A1EA3A873A66}" srcOrd="0" destOrd="0" parTransId="{07DAEFAB-B713-4B0E-8DFA-5AC55A476C27}" sibTransId="{711389FD-DC4C-4AF5-A083-821A33571CBA}"/>
    <dgm:cxn modelId="{F84BF8AA-607F-438B-99AB-B5DFCB444859}" type="presOf" srcId="{BAFD4250-3194-435C-9DB9-26F654B5C03A}" destId="{C4D55E39-E127-46E1-8C18-E650BDF0FCB0}" srcOrd="0" destOrd="0" presId="urn:microsoft.com/office/officeart/2005/8/layout/lProcess2"/>
    <dgm:cxn modelId="{E90F8EFB-4FFD-4F13-8F28-B0018CACA6A2}" type="presOf" srcId="{F2B8E16F-5F5A-4339-B42D-A1EA3A873A66}" destId="{2CA0B65E-4012-4BC5-9436-ACF3DB7847C8}" srcOrd="0" destOrd="0" presId="urn:microsoft.com/office/officeart/2005/8/layout/lProcess2"/>
    <dgm:cxn modelId="{65DA3B0C-C80A-4C1E-9E81-5220CB0ACD02}" type="presOf" srcId="{39865F2F-A0A2-4069-A0A8-DBD105077B60}" destId="{194BEDD1-D18B-469C-A681-6F2CD0649826}" srcOrd="0" destOrd="0" presId="urn:microsoft.com/office/officeart/2005/8/layout/lProcess2"/>
    <dgm:cxn modelId="{68A880CB-36C5-442A-9C0A-543018EC180C}" type="presOf" srcId="{E25008CC-3EBF-4262-B825-01A46F1E088F}" destId="{727F9D2C-89F2-4A05-AB22-0A805ACA0081}" srcOrd="0" destOrd="0" presId="urn:microsoft.com/office/officeart/2005/8/layout/lProcess2"/>
    <dgm:cxn modelId="{C939D03B-41BC-478F-8898-9F0D9C0E109D}" type="presOf" srcId="{C1DF2E0B-F034-409C-97BE-B1E077D0166A}" destId="{5EE3D656-49E3-4846-80B3-9DF4C0678135}" srcOrd="0" destOrd="0" presId="urn:microsoft.com/office/officeart/2005/8/layout/lProcess2"/>
    <dgm:cxn modelId="{C98D9AEB-E2D1-4EA1-8B9C-E61863A81C24}" type="presOf" srcId="{C1DF2E0B-F034-409C-97BE-B1E077D0166A}" destId="{39674946-8641-4D9C-B474-ADD5C2CCB996}" srcOrd="1" destOrd="0" presId="urn:microsoft.com/office/officeart/2005/8/layout/lProcess2"/>
    <dgm:cxn modelId="{D55D4B72-161A-4FAE-AF7B-1ABE9C4AB99D}" srcId="{81964A11-60E0-48D1-9D32-82C50FF38D21}" destId="{3685198B-5321-4885-BEE2-2A3D6DA5B4A6}" srcOrd="2" destOrd="0" parTransId="{04BBF996-DFD9-466F-BD01-7968559FCCBA}" sibTransId="{D4A8ADDC-9CBB-47A6-AE74-052767EA090A}"/>
    <dgm:cxn modelId="{071FB365-FE77-48F5-BA17-484D6C356434}" srcId="{911EC251-C7E4-4814-90D4-8D36FE8DEC24}" destId="{BAFD4250-3194-435C-9DB9-26F654B5C03A}" srcOrd="0" destOrd="0" parTransId="{0D4B85D5-5F65-4827-8832-FBF48D7B3363}" sibTransId="{00CC07D1-76CC-4C43-9A72-FD68CB53A52F}"/>
    <dgm:cxn modelId="{57AEE9A1-FDF7-4AB7-9681-008358ED57AB}" srcId="{81964A11-60E0-48D1-9D32-82C50FF38D21}" destId="{911EC251-C7E4-4814-90D4-8D36FE8DEC24}" srcOrd="1" destOrd="0" parTransId="{EA241105-CF1E-4DF7-B8D8-02473B6E0B01}" sibTransId="{95633792-376C-450E-B8BC-ED28DC101CEB}"/>
    <dgm:cxn modelId="{0F479CCA-569A-4D77-9DF6-37D751B3E62B}" srcId="{C1DF2E0B-F034-409C-97BE-B1E077D0166A}" destId="{452B5EB4-6ED7-4FA8-A7C4-5C3301C82707}" srcOrd="2" destOrd="0" parTransId="{A65A5292-11EC-4F74-A2DD-B9AB81BC264F}" sibTransId="{ED3C9F27-971A-426E-911A-AC30A16EB8D7}"/>
    <dgm:cxn modelId="{9A05484E-DE8F-43BE-8338-A9FF8F4980CC}" type="presOf" srcId="{911EC251-C7E4-4814-90D4-8D36FE8DEC24}" destId="{36A5E784-0575-4B9A-932D-84B4018329C2}" srcOrd="0" destOrd="0" presId="urn:microsoft.com/office/officeart/2005/8/layout/lProcess2"/>
    <dgm:cxn modelId="{DF641FEB-D82F-4D31-B32E-F19E636FB3A2}" type="presOf" srcId="{9FA67F5C-A2B3-4A17-AA93-5C0AD273B2D5}" destId="{575ED4E3-10E1-44F4-98F2-9E82E73CD01D}" srcOrd="0" destOrd="0" presId="urn:microsoft.com/office/officeart/2005/8/layout/lProcess2"/>
    <dgm:cxn modelId="{A6D803CA-B590-4F5F-AC18-40F3D632022F}" srcId="{81964A11-60E0-48D1-9D32-82C50FF38D21}" destId="{C1DF2E0B-F034-409C-97BE-B1E077D0166A}" srcOrd="0" destOrd="0" parTransId="{42A31C57-B267-4553-8EBC-89957EA9919E}" sibTransId="{F799DE04-BE06-4558-B401-CA9BE73B0FE5}"/>
    <dgm:cxn modelId="{F2587B56-D314-43EC-ABCB-84C77D61FDDA}" type="presOf" srcId="{911EC251-C7E4-4814-90D4-8D36FE8DEC24}" destId="{BB857315-7C35-4D47-8535-974ED697CCEF}" srcOrd="1" destOrd="0" presId="urn:microsoft.com/office/officeart/2005/8/layout/lProcess2"/>
    <dgm:cxn modelId="{2E5DC51E-89E8-4B50-9D40-3C6BD78BD681}" type="presParOf" srcId="{0E7A83FE-A83D-4D37-BD58-B3BE98109EBF}" destId="{269D256E-E9CF-442B-9DAB-580449D828DC}" srcOrd="0" destOrd="0" presId="urn:microsoft.com/office/officeart/2005/8/layout/lProcess2"/>
    <dgm:cxn modelId="{D92BD7CC-7846-4233-AC75-9F78FFA4C1AB}" type="presParOf" srcId="{269D256E-E9CF-442B-9DAB-580449D828DC}" destId="{5EE3D656-49E3-4846-80B3-9DF4C0678135}" srcOrd="0" destOrd="0" presId="urn:microsoft.com/office/officeart/2005/8/layout/lProcess2"/>
    <dgm:cxn modelId="{5F0ACA48-1F53-4320-85B7-8CB2A378A748}" type="presParOf" srcId="{269D256E-E9CF-442B-9DAB-580449D828DC}" destId="{39674946-8641-4D9C-B474-ADD5C2CCB996}" srcOrd="1" destOrd="0" presId="urn:microsoft.com/office/officeart/2005/8/layout/lProcess2"/>
    <dgm:cxn modelId="{2B2CAEBA-F26B-4DF1-8531-316A62B98ED6}" type="presParOf" srcId="{269D256E-E9CF-442B-9DAB-580449D828DC}" destId="{4AF04BA3-F12F-4B14-922A-44D4F6F8C391}" srcOrd="2" destOrd="0" presId="urn:microsoft.com/office/officeart/2005/8/layout/lProcess2"/>
    <dgm:cxn modelId="{A408F08F-09F7-4CA8-9944-6460865CCE63}" type="presParOf" srcId="{4AF04BA3-F12F-4B14-922A-44D4F6F8C391}" destId="{30665FCA-7375-419C-AD5F-DEFB6A78AF8B}" srcOrd="0" destOrd="0" presId="urn:microsoft.com/office/officeart/2005/8/layout/lProcess2"/>
    <dgm:cxn modelId="{2DE73B57-5F7D-49B0-BC20-631944E7AE38}" type="presParOf" srcId="{30665FCA-7375-419C-AD5F-DEFB6A78AF8B}" destId="{575ED4E3-10E1-44F4-98F2-9E82E73CD01D}" srcOrd="0" destOrd="0" presId="urn:microsoft.com/office/officeart/2005/8/layout/lProcess2"/>
    <dgm:cxn modelId="{0EFAF434-9605-4345-90A0-67DFD5086B31}" type="presParOf" srcId="{30665FCA-7375-419C-AD5F-DEFB6A78AF8B}" destId="{BEED572B-1254-4D63-AD99-B2EDA1CEFCD0}" srcOrd="1" destOrd="0" presId="urn:microsoft.com/office/officeart/2005/8/layout/lProcess2"/>
    <dgm:cxn modelId="{75467851-6A42-4BB8-98EB-70027931FE7E}" type="presParOf" srcId="{30665FCA-7375-419C-AD5F-DEFB6A78AF8B}" destId="{FE3E8C9E-4E0C-48C9-B969-45E913CB4CB6}" srcOrd="2" destOrd="0" presId="urn:microsoft.com/office/officeart/2005/8/layout/lProcess2"/>
    <dgm:cxn modelId="{7E5704E2-1D2E-4EFF-B0DC-2DCB55CF8712}" type="presParOf" srcId="{30665FCA-7375-419C-AD5F-DEFB6A78AF8B}" destId="{F149C5A8-F47F-4249-A33E-785C301435E8}" srcOrd="3" destOrd="0" presId="urn:microsoft.com/office/officeart/2005/8/layout/lProcess2"/>
    <dgm:cxn modelId="{0E3DE23F-9AA4-47C3-ADB3-6EAF14C3E55D}" type="presParOf" srcId="{30665FCA-7375-419C-AD5F-DEFB6A78AF8B}" destId="{96B6F13E-4C71-4B33-9AE7-68769BCA1885}" srcOrd="4" destOrd="0" presId="urn:microsoft.com/office/officeart/2005/8/layout/lProcess2"/>
    <dgm:cxn modelId="{2E345F92-B787-493E-8915-B4278C9E1759}" type="presParOf" srcId="{0E7A83FE-A83D-4D37-BD58-B3BE98109EBF}" destId="{C23CCC18-A8E8-49F1-BA65-3F51C1FDA18A}" srcOrd="1" destOrd="0" presId="urn:microsoft.com/office/officeart/2005/8/layout/lProcess2"/>
    <dgm:cxn modelId="{FA579179-CC0E-40DA-965A-F9FFB1B26BF3}" type="presParOf" srcId="{0E7A83FE-A83D-4D37-BD58-B3BE98109EBF}" destId="{6930CA3A-746D-45D5-86CF-7E5E82630FFE}" srcOrd="2" destOrd="0" presId="urn:microsoft.com/office/officeart/2005/8/layout/lProcess2"/>
    <dgm:cxn modelId="{20838F8E-A634-4BE1-99EF-E9A1B9594EDC}" type="presParOf" srcId="{6930CA3A-746D-45D5-86CF-7E5E82630FFE}" destId="{36A5E784-0575-4B9A-932D-84B4018329C2}" srcOrd="0" destOrd="0" presId="urn:microsoft.com/office/officeart/2005/8/layout/lProcess2"/>
    <dgm:cxn modelId="{E11B4138-C8E9-4C72-A113-C551EACEF345}" type="presParOf" srcId="{6930CA3A-746D-45D5-86CF-7E5E82630FFE}" destId="{BB857315-7C35-4D47-8535-974ED697CCEF}" srcOrd="1" destOrd="0" presId="urn:microsoft.com/office/officeart/2005/8/layout/lProcess2"/>
    <dgm:cxn modelId="{80160BB6-6189-41CC-A78D-5F48DF3CE205}" type="presParOf" srcId="{6930CA3A-746D-45D5-86CF-7E5E82630FFE}" destId="{FCE75200-3B56-41AA-9638-E2DCED5EAB72}" srcOrd="2" destOrd="0" presId="urn:microsoft.com/office/officeart/2005/8/layout/lProcess2"/>
    <dgm:cxn modelId="{71C9A70A-AF7A-44F8-AA9F-295D5325FB07}" type="presParOf" srcId="{FCE75200-3B56-41AA-9638-E2DCED5EAB72}" destId="{7852F8EC-716B-4B16-A1A5-D39B5E68106B}" srcOrd="0" destOrd="0" presId="urn:microsoft.com/office/officeart/2005/8/layout/lProcess2"/>
    <dgm:cxn modelId="{01C9FD1B-553B-44E9-8BBA-C1C758905D66}" type="presParOf" srcId="{7852F8EC-716B-4B16-A1A5-D39B5E68106B}" destId="{C4D55E39-E127-46E1-8C18-E650BDF0FCB0}" srcOrd="0" destOrd="0" presId="urn:microsoft.com/office/officeart/2005/8/layout/lProcess2"/>
    <dgm:cxn modelId="{E9DA341D-4118-44A4-B29F-F11B0200102F}" type="presParOf" srcId="{7852F8EC-716B-4B16-A1A5-D39B5E68106B}" destId="{51437605-AADB-4D66-843B-C75DD317C3AC}" srcOrd="1" destOrd="0" presId="urn:microsoft.com/office/officeart/2005/8/layout/lProcess2"/>
    <dgm:cxn modelId="{687D7928-1250-490E-867D-8614C7D1FEDF}" type="presParOf" srcId="{7852F8EC-716B-4B16-A1A5-D39B5E68106B}" destId="{194BEDD1-D18B-469C-A681-6F2CD0649826}" srcOrd="2" destOrd="0" presId="urn:microsoft.com/office/officeart/2005/8/layout/lProcess2"/>
    <dgm:cxn modelId="{6E022723-707D-4161-8175-455527109481}" type="presParOf" srcId="{7852F8EC-716B-4B16-A1A5-D39B5E68106B}" destId="{892CDBFD-E30C-4BCF-8196-B5DFA060E363}" srcOrd="3" destOrd="0" presId="urn:microsoft.com/office/officeart/2005/8/layout/lProcess2"/>
    <dgm:cxn modelId="{0E730A1D-F52D-434D-8A40-EAF27D0B1CFE}" type="presParOf" srcId="{7852F8EC-716B-4B16-A1A5-D39B5E68106B}" destId="{E864E8C5-2AF8-4B2A-8FB7-8D60286472A2}" srcOrd="4" destOrd="0" presId="urn:microsoft.com/office/officeart/2005/8/layout/lProcess2"/>
    <dgm:cxn modelId="{5A4F4263-C59E-4A29-BE06-FE5413D5E2BD}" type="presParOf" srcId="{0E7A83FE-A83D-4D37-BD58-B3BE98109EBF}" destId="{B3E9CFA4-C89F-44A7-9A68-11D7A051672A}" srcOrd="3" destOrd="0" presId="urn:microsoft.com/office/officeart/2005/8/layout/lProcess2"/>
    <dgm:cxn modelId="{E8065534-0D64-4839-8974-7CC94386DE21}" type="presParOf" srcId="{0E7A83FE-A83D-4D37-BD58-B3BE98109EBF}" destId="{D18FAD2B-1C42-4AA8-B2B2-4248C0C52B1B}" srcOrd="4" destOrd="0" presId="urn:microsoft.com/office/officeart/2005/8/layout/lProcess2"/>
    <dgm:cxn modelId="{67D5182E-53E5-4BF6-B143-9212D074347E}" type="presParOf" srcId="{D18FAD2B-1C42-4AA8-B2B2-4248C0C52B1B}" destId="{73EF77D7-714B-46AC-B791-77FB73C27C85}" srcOrd="0" destOrd="0" presId="urn:microsoft.com/office/officeart/2005/8/layout/lProcess2"/>
    <dgm:cxn modelId="{3CC8AF7A-E562-4750-802E-7DA8F8D9BA8A}" type="presParOf" srcId="{D18FAD2B-1C42-4AA8-B2B2-4248C0C52B1B}" destId="{67D9D327-C476-4BF7-B7AB-E484AB473A27}" srcOrd="1" destOrd="0" presId="urn:microsoft.com/office/officeart/2005/8/layout/lProcess2"/>
    <dgm:cxn modelId="{A8E5DD06-06DD-4BCF-98F9-6261A51C8A2D}" type="presParOf" srcId="{D18FAD2B-1C42-4AA8-B2B2-4248C0C52B1B}" destId="{116DC192-2051-4BFD-AB50-BD7067181C44}" srcOrd="2" destOrd="0" presId="urn:microsoft.com/office/officeart/2005/8/layout/lProcess2"/>
    <dgm:cxn modelId="{0E48846A-A0D2-4BD5-9C4B-B67723EF61B3}" type="presParOf" srcId="{116DC192-2051-4BFD-AB50-BD7067181C44}" destId="{E487713E-AFA7-44C8-9935-EADE9CC87190}" srcOrd="0" destOrd="0" presId="urn:microsoft.com/office/officeart/2005/8/layout/lProcess2"/>
    <dgm:cxn modelId="{C5154A85-5A3B-48AB-80E4-919A2EDD2711}" type="presParOf" srcId="{E487713E-AFA7-44C8-9935-EADE9CC87190}" destId="{2CA0B65E-4012-4BC5-9436-ACF3DB7847C8}" srcOrd="0" destOrd="0" presId="urn:microsoft.com/office/officeart/2005/8/layout/lProcess2"/>
    <dgm:cxn modelId="{14CDF71C-EACF-4163-8B0B-1E6DD44905C8}" type="presParOf" srcId="{E487713E-AFA7-44C8-9935-EADE9CC87190}" destId="{4F729725-0C9D-49CE-9067-209B03FED34E}" srcOrd="1" destOrd="0" presId="urn:microsoft.com/office/officeart/2005/8/layout/lProcess2"/>
    <dgm:cxn modelId="{118F4337-845C-4886-9EF6-1C8861AC03D4}" type="presParOf" srcId="{E487713E-AFA7-44C8-9935-EADE9CC87190}" destId="{727F9D2C-89F2-4A05-AB22-0A805ACA008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87E9D6-2A90-4BCA-9917-059667D4BD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D1E1409-B4D1-4074-90A1-337E7AFD5784}">
      <dgm:prSet phldrT="[ข้อความ]"/>
      <dgm:spPr/>
      <dgm:t>
        <a:bodyPr/>
        <a:lstStyle/>
        <a:p>
          <a:r>
            <a:rPr lang="en-US" dirty="0"/>
            <a:t>E-ail</a:t>
          </a:r>
          <a:r>
            <a:rPr lang="th-TH" dirty="0"/>
            <a:t>/</a:t>
          </a:r>
          <a:r>
            <a:rPr lang="en-US" dirty="0"/>
            <a:t> Facebook</a:t>
          </a:r>
          <a:endParaRPr lang="th-TH" dirty="0"/>
        </a:p>
      </dgm:t>
    </dgm:pt>
    <dgm:pt modelId="{3A22935D-9DC8-463F-B9FD-A51FA2726A84}" type="parTrans" cxnId="{7D8B7E75-4507-4B72-AA00-67CAF20DBBA1}">
      <dgm:prSet/>
      <dgm:spPr/>
      <dgm:t>
        <a:bodyPr/>
        <a:lstStyle/>
        <a:p>
          <a:endParaRPr lang="th-TH"/>
        </a:p>
      </dgm:t>
    </dgm:pt>
    <dgm:pt modelId="{BD917192-454C-479E-9824-7CFC05C66C75}" type="sibTrans" cxnId="{7D8B7E75-4507-4B72-AA00-67CAF20DBBA1}">
      <dgm:prSet/>
      <dgm:spPr/>
      <dgm:t>
        <a:bodyPr/>
        <a:lstStyle/>
        <a:p>
          <a:endParaRPr lang="th-TH"/>
        </a:p>
      </dgm:t>
    </dgm:pt>
    <dgm:pt modelId="{13EF7743-F837-4C14-ABD5-BECC83A95EAC}">
      <dgm:prSet phldrT="[ข้อความ]"/>
      <dgm:spPr/>
      <dgm:t>
        <a:bodyPr/>
        <a:lstStyle/>
        <a:p>
          <a:r>
            <a:rPr lang="th-TH" dirty="0"/>
            <a:t>โทรศัพท์สำนักงาน</a:t>
          </a:r>
        </a:p>
      </dgm:t>
    </dgm:pt>
    <dgm:pt modelId="{1AB9E8ED-F37F-42EF-A40F-6CF38FF36144}" type="parTrans" cxnId="{E0FE3E93-CFA9-48C8-AD4F-12EAB3CE8C4B}">
      <dgm:prSet/>
      <dgm:spPr/>
      <dgm:t>
        <a:bodyPr/>
        <a:lstStyle/>
        <a:p>
          <a:endParaRPr lang="th-TH"/>
        </a:p>
      </dgm:t>
    </dgm:pt>
    <dgm:pt modelId="{7A3CABFC-B025-4192-AB4B-30AD3C21050A}" type="sibTrans" cxnId="{E0FE3E93-CFA9-48C8-AD4F-12EAB3CE8C4B}">
      <dgm:prSet/>
      <dgm:spPr/>
      <dgm:t>
        <a:bodyPr/>
        <a:lstStyle/>
        <a:p>
          <a:endParaRPr lang="th-TH"/>
        </a:p>
      </dgm:t>
    </dgm:pt>
    <dgm:pt modelId="{5D68DDC3-675B-4FA3-BF42-6CEC3951F4B2}">
      <dgm:prSet phldrT="[ข้อความ]"/>
      <dgm:spPr/>
      <dgm:t>
        <a:bodyPr/>
        <a:lstStyle/>
        <a:p>
          <a:r>
            <a:rPr lang="th-TH" dirty="0"/>
            <a:t>ชั่วโมงทำงาน</a:t>
          </a:r>
        </a:p>
      </dgm:t>
    </dgm:pt>
    <dgm:pt modelId="{10B478FF-4A06-4485-BF9C-F5EB4E7A35D8}" type="parTrans" cxnId="{2B11A69E-6302-4615-BDCA-1BCA5A9CE21A}">
      <dgm:prSet/>
      <dgm:spPr/>
      <dgm:t>
        <a:bodyPr/>
        <a:lstStyle/>
        <a:p>
          <a:endParaRPr lang="th-TH"/>
        </a:p>
      </dgm:t>
    </dgm:pt>
    <dgm:pt modelId="{C2396741-9B38-4260-9FCD-B02D01C072DB}" type="sibTrans" cxnId="{2B11A69E-6302-4615-BDCA-1BCA5A9CE21A}">
      <dgm:prSet/>
      <dgm:spPr/>
      <dgm:t>
        <a:bodyPr/>
        <a:lstStyle/>
        <a:p>
          <a:endParaRPr lang="th-TH"/>
        </a:p>
      </dgm:t>
    </dgm:pt>
    <dgm:pt modelId="{BD6099BC-12AC-4D40-A8D4-95F72DBC6085}">
      <dgm:prSet phldrT="[ข้อความ]"/>
      <dgm:spPr/>
      <dgm:t>
        <a:bodyPr/>
        <a:lstStyle/>
        <a:p>
          <a:r>
            <a:rPr lang="th-TH" dirty="0"/>
            <a:t>เว็บเพ</a:t>
          </a:r>
          <a:r>
            <a:rPr lang="th-TH" dirty="0" err="1"/>
            <a:t>จข</a:t>
          </a:r>
          <a:r>
            <a:rPr lang="th-TH" dirty="0"/>
            <a:t>องผู้สอน</a:t>
          </a:r>
        </a:p>
      </dgm:t>
    </dgm:pt>
    <dgm:pt modelId="{83BCF497-231F-4A76-AC07-CFE0C0595BB8}" type="parTrans" cxnId="{5158CE2B-F314-40B4-AE47-68722259FB04}">
      <dgm:prSet/>
      <dgm:spPr/>
      <dgm:t>
        <a:bodyPr/>
        <a:lstStyle/>
        <a:p>
          <a:endParaRPr lang="th-TH"/>
        </a:p>
      </dgm:t>
    </dgm:pt>
    <dgm:pt modelId="{2E28A77F-F61D-477E-B5FF-E71DC6BF2C5C}" type="sibTrans" cxnId="{5158CE2B-F314-40B4-AE47-68722259FB04}">
      <dgm:prSet/>
      <dgm:spPr/>
      <dgm:t>
        <a:bodyPr/>
        <a:lstStyle/>
        <a:p>
          <a:endParaRPr lang="th-TH"/>
        </a:p>
      </dgm:t>
    </dgm:pt>
    <dgm:pt modelId="{D822D75A-238A-426D-A9D3-A664472FE3B0}" type="pres">
      <dgm:prSet presAssocID="{6787E9D6-2A90-4BCA-9917-059667D4BD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2395514-DBA0-4CED-89BE-7504CBC7A432}" type="pres">
      <dgm:prSet presAssocID="{7D1E1409-B4D1-4074-90A1-337E7AFD578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D32A82B-4674-4EDF-9D7F-64365CA69702}" type="pres">
      <dgm:prSet presAssocID="{BD917192-454C-479E-9824-7CFC05C66C75}" presName="sibTrans" presStyleCnt="0"/>
      <dgm:spPr/>
    </dgm:pt>
    <dgm:pt modelId="{CA859311-5D60-4C23-8215-E2A3B961A589}" type="pres">
      <dgm:prSet presAssocID="{13EF7743-F837-4C14-ABD5-BECC83A95EA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40EDF61-C988-4772-90F2-66FCA11242B4}" type="pres">
      <dgm:prSet presAssocID="{7A3CABFC-B025-4192-AB4B-30AD3C21050A}" presName="sibTrans" presStyleCnt="0"/>
      <dgm:spPr/>
    </dgm:pt>
    <dgm:pt modelId="{C2764FD5-F4FD-48B7-AC49-58329BEF3D17}" type="pres">
      <dgm:prSet presAssocID="{5D68DDC3-675B-4FA3-BF42-6CEC3951F4B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AE324CE-8FE6-473B-B8C0-21927AF23F67}" type="pres">
      <dgm:prSet presAssocID="{C2396741-9B38-4260-9FCD-B02D01C072DB}" presName="sibTrans" presStyleCnt="0"/>
      <dgm:spPr/>
    </dgm:pt>
    <dgm:pt modelId="{5429D04B-D3BC-42D0-B5D3-4A45E3106E19}" type="pres">
      <dgm:prSet presAssocID="{BD6099BC-12AC-4D40-A8D4-95F72DBC608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B11A69E-6302-4615-BDCA-1BCA5A9CE21A}" srcId="{6787E9D6-2A90-4BCA-9917-059667D4BDBC}" destId="{5D68DDC3-675B-4FA3-BF42-6CEC3951F4B2}" srcOrd="2" destOrd="0" parTransId="{10B478FF-4A06-4485-BF9C-F5EB4E7A35D8}" sibTransId="{C2396741-9B38-4260-9FCD-B02D01C072DB}"/>
    <dgm:cxn modelId="{7E596AC8-3FC5-4B50-BF99-906A5FD178AA}" type="presOf" srcId="{BD6099BC-12AC-4D40-A8D4-95F72DBC6085}" destId="{5429D04B-D3BC-42D0-B5D3-4A45E3106E19}" srcOrd="0" destOrd="0" presId="urn:microsoft.com/office/officeart/2005/8/layout/default"/>
    <dgm:cxn modelId="{7D8B7E75-4507-4B72-AA00-67CAF20DBBA1}" srcId="{6787E9D6-2A90-4BCA-9917-059667D4BDBC}" destId="{7D1E1409-B4D1-4074-90A1-337E7AFD5784}" srcOrd="0" destOrd="0" parTransId="{3A22935D-9DC8-463F-B9FD-A51FA2726A84}" sibTransId="{BD917192-454C-479E-9824-7CFC05C66C75}"/>
    <dgm:cxn modelId="{5158CE2B-F314-40B4-AE47-68722259FB04}" srcId="{6787E9D6-2A90-4BCA-9917-059667D4BDBC}" destId="{BD6099BC-12AC-4D40-A8D4-95F72DBC6085}" srcOrd="3" destOrd="0" parTransId="{83BCF497-231F-4A76-AC07-CFE0C0595BB8}" sibTransId="{2E28A77F-F61D-477E-B5FF-E71DC6BF2C5C}"/>
    <dgm:cxn modelId="{29EC5D75-B37E-4BA8-9052-2E0CEBAD8A2A}" type="presOf" srcId="{6787E9D6-2A90-4BCA-9917-059667D4BDBC}" destId="{D822D75A-238A-426D-A9D3-A664472FE3B0}" srcOrd="0" destOrd="0" presId="urn:microsoft.com/office/officeart/2005/8/layout/default"/>
    <dgm:cxn modelId="{E0FE3E93-CFA9-48C8-AD4F-12EAB3CE8C4B}" srcId="{6787E9D6-2A90-4BCA-9917-059667D4BDBC}" destId="{13EF7743-F837-4C14-ABD5-BECC83A95EAC}" srcOrd="1" destOrd="0" parTransId="{1AB9E8ED-F37F-42EF-A40F-6CF38FF36144}" sibTransId="{7A3CABFC-B025-4192-AB4B-30AD3C21050A}"/>
    <dgm:cxn modelId="{FFC89062-5E62-495C-8D02-15A93A33AD9B}" type="presOf" srcId="{7D1E1409-B4D1-4074-90A1-337E7AFD5784}" destId="{12395514-DBA0-4CED-89BE-7504CBC7A432}" srcOrd="0" destOrd="0" presId="urn:microsoft.com/office/officeart/2005/8/layout/default"/>
    <dgm:cxn modelId="{0DEFCAA4-891D-42B4-BAC4-E19A39778418}" type="presOf" srcId="{5D68DDC3-675B-4FA3-BF42-6CEC3951F4B2}" destId="{C2764FD5-F4FD-48B7-AC49-58329BEF3D17}" srcOrd="0" destOrd="0" presId="urn:microsoft.com/office/officeart/2005/8/layout/default"/>
    <dgm:cxn modelId="{446A109B-7CB0-497B-A51B-0D582C62DD7B}" type="presOf" srcId="{13EF7743-F837-4C14-ABD5-BECC83A95EAC}" destId="{CA859311-5D60-4C23-8215-E2A3B961A589}" srcOrd="0" destOrd="0" presId="urn:microsoft.com/office/officeart/2005/8/layout/default"/>
    <dgm:cxn modelId="{E08EED04-F774-4F97-861B-B6DA61ED375B}" type="presParOf" srcId="{D822D75A-238A-426D-A9D3-A664472FE3B0}" destId="{12395514-DBA0-4CED-89BE-7504CBC7A432}" srcOrd="0" destOrd="0" presId="urn:microsoft.com/office/officeart/2005/8/layout/default"/>
    <dgm:cxn modelId="{FB61E03D-CE67-457D-84D3-1EB2F766BAB0}" type="presParOf" srcId="{D822D75A-238A-426D-A9D3-A664472FE3B0}" destId="{9D32A82B-4674-4EDF-9D7F-64365CA69702}" srcOrd="1" destOrd="0" presId="urn:microsoft.com/office/officeart/2005/8/layout/default"/>
    <dgm:cxn modelId="{CEA04D50-5F9E-43F2-A97F-C1ECD8DC1020}" type="presParOf" srcId="{D822D75A-238A-426D-A9D3-A664472FE3B0}" destId="{CA859311-5D60-4C23-8215-E2A3B961A589}" srcOrd="2" destOrd="0" presId="urn:microsoft.com/office/officeart/2005/8/layout/default"/>
    <dgm:cxn modelId="{D74AC982-FF2A-46C4-AE37-CE41D3B964F0}" type="presParOf" srcId="{D822D75A-238A-426D-A9D3-A664472FE3B0}" destId="{F40EDF61-C988-4772-90F2-66FCA11242B4}" srcOrd="3" destOrd="0" presId="urn:microsoft.com/office/officeart/2005/8/layout/default"/>
    <dgm:cxn modelId="{9738C7B0-CDFD-4F05-97B7-3A0234D6222B}" type="presParOf" srcId="{D822D75A-238A-426D-A9D3-A664472FE3B0}" destId="{C2764FD5-F4FD-48B7-AC49-58329BEF3D17}" srcOrd="4" destOrd="0" presId="urn:microsoft.com/office/officeart/2005/8/layout/default"/>
    <dgm:cxn modelId="{4158E3E8-5049-43C7-B385-85213C95AC29}" type="presParOf" srcId="{D822D75A-238A-426D-A9D3-A664472FE3B0}" destId="{0AE324CE-8FE6-473B-B8C0-21927AF23F67}" srcOrd="5" destOrd="0" presId="urn:microsoft.com/office/officeart/2005/8/layout/default"/>
    <dgm:cxn modelId="{662FDD08-8F3E-4444-AB73-919659FE94A9}" type="presParOf" srcId="{D822D75A-238A-426D-A9D3-A664472FE3B0}" destId="{5429D04B-D3BC-42D0-B5D3-4A45E3106E1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ส่วนหัว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h-TH" sz="1200"/>
            </a:lvl1pPr>
          </a:lstStyle>
          <a:p>
            <a:fld id="{E574AC39-44E6-425E-AF49-CF7D189F346F}" type="datetimeFigureOut">
              <a:rPr lang="th-TH" smtClean="0"/>
              <a:t>02/08/60</a:t>
            </a:fld>
            <a:endParaRPr lang="th-TH"/>
          </a:p>
        </p:txBody>
      </p:sp>
      <p:sp>
        <p:nvSpPr>
          <p:cNvPr id="4" name="ตัวแทนส่วนท้าย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h-TH" sz="1200"/>
            </a:lvl1pPr>
          </a:lstStyle>
          <a:p>
            <a:fld id="{6320F472-929B-459B-8D82-2FABCC5B32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ส่วนหัว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latinLnBrk="0">
              <a:defRPr lang="th-TH" sz="1200"/>
            </a:lvl1pPr>
          </a:lstStyle>
          <a:p>
            <a:fld id="{DF2775BC-6312-42C7-B7C5-EA6783C2D9CA}" type="datetimeFigureOut">
              <a:t>02/08/60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th-TH"/>
              <a:t>คลิกเพื่อแก้ไขสไตล์ข้อความต้นแบบ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latinLnBrk="0">
              <a:defRPr lang="th-TH" sz="1200"/>
            </a:lvl1pPr>
          </a:lstStyle>
          <a:p>
            <a:fld id="{67F715A1-4ADC-44E0-9587-804FF39D6B22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 latinLnBrk="0">
              <a:defRPr lang="th-TH" sz="7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 latinLnBrk="0">
              <a:buNone/>
              <a:defRPr lang="th-TH" cap="all">
                <a:solidFill>
                  <a:schemeClr val="accent1"/>
                </a:solidFill>
              </a:defRPr>
            </a:lvl1pPr>
            <a:lvl2pPr marL="4572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 latinLnBrk="0">
              <a:defRPr lang="th-TH"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th-TH" sz="16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 latinLnBrk="0">
              <a:buNone/>
              <a:defRPr lang="th-TH" sz="12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เรื่อง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th-TH"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  <p:sp>
        <p:nvSpPr>
          <p:cNvPr id="8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th-TH" sz="18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 latinLnBrk="0">
              <a:defRPr lang="th-TH"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  <p:sp>
        <p:nvSpPr>
          <p:cNvPr id="10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th-TH" sz="18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4" name="ตัวแทนข้อความ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 b="0" i="0" kern="1200" cap="sm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algn="r" latinLnBrk="0">
              <a:defRPr lang="th-TH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th-TH"/>
              <a:t>“</a:t>
            </a: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algn="r" latinLnBrk="0">
              <a:defRPr lang="th-TH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th-TH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 latinLnBrk="0">
              <a:defRPr lang="th-TH"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th-TH" sz="2000" cap="none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 latinLnBrk="0">
              <a:defRPr lang="th-TH"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  <p:sp>
        <p:nvSpPr>
          <p:cNvPr id="8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800" b="0" i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algn="r" latinLnBrk="0">
              <a:defRPr lang="th-TH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th-TH"/>
              <a:t>”</a:t>
            </a: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algn="r" latinLnBrk="0">
              <a:defRPr lang="th-TH"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th-TH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th-TH"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  <p:sp>
        <p:nvSpPr>
          <p:cNvPr id="10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8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3" name="ตัวแทนข้อความ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th-TH" sz="3600" b="0" i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th-TH"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4" name="ตัวแทนข้อความ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cxnSp>
        <p:nvCxnSpPr>
          <p:cNvPr id="17" name="ตัวเชื่อมต่อแบบตรง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แบบตรง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ตัวแทนข้อความ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9" name="ตัวแทนข้อความ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20" name="ตัวแทนข้อความ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4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รูป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th-TH"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14" name="ตัวแทนข้อความ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22" name="ตัวแทนข้อความ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23" name="ตัวแทนข้อความ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24" name="ตัวแทนข้อความ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29" name="ตัวแทนรูปภาพ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th-TH" sz="16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30" name="ตัวแทนรูปภาพ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th-TH" sz="16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31" name="ตัวแทนรูปภาพ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th-TH" sz="16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cxnSp>
        <p:nvCxnSpPr>
          <p:cNvPr id="17" name="ตัวเชื่อมต่อแบบตรง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แบบตรง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4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 latinLnBrk="0">
              <a:defRPr lang="th-TH"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th-TH" sz="2000" cap="all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 latinLnBrk="0">
              <a:defRPr lang="th-TH" sz="1800"/>
            </a:lvl1pPr>
            <a:lvl2pPr latinLnBrk="0">
              <a:defRPr lang="th-TH" sz="1600"/>
            </a:lvl2pPr>
            <a:lvl3pPr latinLnBrk="0">
              <a:defRPr lang="th-TH" sz="1400"/>
            </a:lvl3pPr>
            <a:lvl4pPr latinLnBrk="0">
              <a:defRPr lang="th-TH" sz="1200"/>
            </a:lvl4pPr>
            <a:lvl5pPr latinLnBrk="0">
              <a:defRPr lang="th-TH" sz="1200"/>
            </a:lvl5pPr>
            <a:lvl6pPr latinLnBrk="0">
              <a:defRPr lang="th-TH" sz="1200"/>
            </a:lvl6pPr>
            <a:lvl7pPr latinLnBrk="0">
              <a:defRPr lang="th-TH" sz="1200"/>
            </a:lvl7pPr>
            <a:lvl8pPr latinLnBrk="0">
              <a:defRPr lang="th-TH" sz="1200"/>
            </a:lvl8pPr>
            <a:lvl9pPr latinLnBrk="0">
              <a:defRPr lang="th-TH"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 latinLnBrk="0">
              <a:defRPr lang="th-TH" sz="1800"/>
            </a:lvl1pPr>
            <a:lvl2pPr latinLnBrk="0">
              <a:defRPr lang="th-TH" sz="1600"/>
            </a:lvl2pPr>
            <a:lvl3pPr latinLnBrk="0">
              <a:defRPr lang="th-TH" sz="1400"/>
            </a:lvl3pPr>
            <a:lvl4pPr latinLnBrk="0">
              <a:defRPr lang="th-TH" sz="1200"/>
            </a:lvl4pPr>
            <a:lvl5pPr latinLnBrk="0">
              <a:defRPr lang="th-TH" sz="1200"/>
            </a:lvl5pPr>
            <a:lvl6pPr latinLnBrk="0">
              <a:defRPr lang="th-TH" sz="1200"/>
            </a:lvl6pPr>
            <a:lvl7pPr latinLnBrk="0">
              <a:defRPr lang="th-TH" sz="1200"/>
            </a:lvl7pPr>
            <a:lvl8pPr latinLnBrk="0">
              <a:defRPr lang="th-TH" sz="1200"/>
            </a:lvl8pPr>
            <a:lvl9pPr latinLnBrk="0">
              <a:defRPr lang="th-TH"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th-TH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th-TH" sz="1800"/>
            </a:lvl1pPr>
            <a:lvl2pPr latinLnBrk="0">
              <a:defRPr lang="th-TH" sz="1600"/>
            </a:lvl2pPr>
            <a:lvl3pPr latinLnBrk="0">
              <a:defRPr lang="th-TH" sz="1400"/>
            </a:lvl3pPr>
            <a:lvl4pPr latinLnBrk="0">
              <a:defRPr lang="th-TH" sz="1200"/>
            </a:lvl4pPr>
            <a:lvl5pPr latinLnBrk="0">
              <a:defRPr lang="th-TH" sz="1200"/>
            </a:lvl5pPr>
            <a:lvl6pPr latinLnBrk="0">
              <a:defRPr lang="th-TH" sz="1200"/>
            </a:lvl6pPr>
            <a:lvl7pPr latinLnBrk="0">
              <a:defRPr lang="th-TH" sz="1200"/>
            </a:lvl7pPr>
            <a:lvl8pPr latinLnBrk="0">
              <a:defRPr lang="th-TH" sz="1200"/>
            </a:lvl8pPr>
            <a:lvl9pPr latinLnBrk="0">
              <a:defRPr lang="th-TH"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th-TH" sz="2400" b="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th-TH" sz="1800"/>
            </a:lvl1pPr>
            <a:lvl2pPr latinLnBrk="0">
              <a:defRPr lang="th-TH" sz="1600"/>
            </a:lvl2pPr>
            <a:lvl3pPr latinLnBrk="0">
              <a:defRPr lang="th-TH" sz="1400"/>
            </a:lvl3pPr>
            <a:lvl4pPr latinLnBrk="0">
              <a:defRPr lang="th-TH" sz="1200"/>
            </a:lvl4pPr>
            <a:lvl5pPr latinLnBrk="0">
              <a:defRPr lang="th-TH" sz="1200"/>
            </a:lvl5pPr>
            <a:lvl6pPr latinLnBrk="0">
              <a:defRPr lang="th-TH" sz="1200"/>
            </a:lvl6pPr>
            <a:lvl7pPr latinLnBrk="0">
              <a:defRPr lang="th-TH" sz="1200"/>
            </a:lvl7pPr>
            <a:lvl8pPr latinLnBrk="0">
              <a:defRPr lang="th-TH" sz="1200"/>
            </a:lvl8pPr>
            <a:lvl9pPr latinLnBrk="0">
              <a:defRPr lang="th-TH"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8" name="ตัวแทนส่วนท้า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7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 latinLnBrk="0">
              <a:defRPr lang="th-TH"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 latinLnBrk="0">
              <a:defRPr lang="th-TH" sz="2000"/>
            </a:lvl1pPr>
            <a:lvl2pPr latinLnBrk="0">
              <a:defRPr lang="th-TH" sz="1800"/>
            </a:lvl2pPr>
            <a:lvl3pPr latinLnBrk="0">
              <a:defRPr lang="th-TH" sz="1600"/>
            </a:lvl3pPr>
            <a:lvl4pPr latinLnBrk="0">
              <a:defRPr lang="th-TH" sz="1400"/>
            </a:lvl4pPr>
            <a:lvl5pPr latinLnBrk="0">
              <a:defRPr lang="th-TH" sz="1400"/>
            </a:lvl5pPr>
            <a:lvl6pPr latinLnBrk="0">
              <a:defRPr lang="th-TH" sz="1400"/>
            </a:lvl6pPr>
            <a:lvl7pPr latinLnBrk="0">
              <a:defRPr lang="th-TH" sz="1400"/>
            </a:lvl7pPr>
            <a:lvl8pPr latinLnBrk="0">
              <a:defRPr lang="th-TH" sz="1400"/>
            </a:lvl8pPr>
            <a:lvl9pPr latinLnBrk="0">
              <a:defRPr lang="th-TH" sz="14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7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 latinLnBrk="0">
              <a:defRPr lang="th-TH" sz="36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th-TH" sz="16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 latinLnBrk="0">
              <a:buNone/>
              <a:defRPr lang="th-TH" sz="1400"/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วงรี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วงรี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วงรี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วงรี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วงรี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latinLnBrk="0">
              <a:defRPr lang="th-TH"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t>02/08/60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h-TH"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lang="th-TH"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lang="th-TH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lang="th-TH">
          <a:solidFill>
            <a:schemeClr val="tx2"/>
          </a:solidFill>
        </a:defRPr>
      </a:lvl2pPr>
      <a:lvl3pPr eaLnBrk="1" latinLnBrk="0" hangingPunct="1">
        <a:defRPr lang="th-TH">
          <a:solidFill>
            <a:schemeClr val="tx2"/>
          </a:solidFill>
        </a:defRPr>
      </a:lvl3pPr>
      <a:lvl4pPr eaLnBrk="1" latinLnBrk="0" hangingPunct="1">
        <a:defRPr lang="th-TH">
          <a:solidFill>
            <a:schemeClr val="tx2"/>
          </a:solidFill>
        </a:defRPr>
      </a:lvl4pPr>
      <a:lvl5pPr eaLnBrk="1" latinLnBrk="0" hangingPunct="1">
        <a:defRPr lang="th-TH">
          <a:solidFill>
            <a:schemeClr val="tx2"/>
          </a:solidFill>
        </a:defRPr>
      </a:lvl5pPr>
      <a:lvl6pPr eaLnBrk="1" latinLnBrk="0" hangingPunct="1">
        <a:defRPr lang="th-TH">
          <a:solidFill>
            <a:schemeClr val="tx2"/>
          </a:solidFill>
        </a:defRPr>
      </a:lvl6pPr>
      <a:lvl7pPr eaLnBrk="1" latinLnBrk="0" hangingPunct="1">
        <a:defRPr lang="th-TH">
          <a:solidFill>
            <a:schemeClr val="tx2"/>
          </a:solidFill>
        </a:defRPr>
      </a:lvl7pPr>
      <a:lvl8pPr eaLnBrk="1" latinLnBrk="0" hangingPunct="1">
        <a:defRPr lang="th-TH">
          <a:solidFill>
            <a:schemeClr val="tx2"/>
          </a:solidFill>
        </a:defRPr>
      </a:lvl8pPr>
      <a:lvl9pPr eaLnBrk="1" latinLnBrk="0" hangingPunct="1">
        <a:defRPr lang="th-TH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lang="th-TH"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th-TH"/>
      </a:defPPr>
      <a:lvl1pPr marL="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19100" y="1447800"/>
            <a:ext cx="11468099" cy="3329581"/>
          </a:xfrm>
        </p:spPr>
        <p:txBody>
          <a:bodyPr/>
          <a:lstStyle/>
          <a:p>
            <a:r>
              <a:rPr lang="th-TH" dirty="0"/>
              <a:t>รายงานสารสนเทศฝ่ายทะเบียนและวัดผล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พระครูใบฎีกาแพนษณุ </a:t>
            </a:r>
            <a:r>
              <a:rPr lang="th-TH" dirty="0" err="1"/>
              <a:t>อนุตฺต</a:t>
            </a:r>
            <a:r>
              <a:rPr lang="th-TH" dirty="0" smtClean="0"/>
              <a:t>โร </a:t>
            </a:r>
            <a:r>
              <a:rPr lang="th-TH" dirty="0"/>
              <a:t>อาจารย์ประจำวิทยาลัยสงฆ์</a:t>
            </a: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สัดส่วนนิสิตต่ออาจารย์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102981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459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รายได้ต่อนิสิต ปีการศึกษา 1/2560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831396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763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ทรัพยากรการจัดการเรียนการสอน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934061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304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ข้อมูลที่ติดต่อของผู้สอน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291852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7394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ใครมีคำถามบ้าง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หลักสูตร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/>
              <a:t>ระดับประกาศนียบัตรบริหารกิจการคณะสงฆ์</a:t>
            </a:r>
          </a:p>
          <a:p>
            <a:r>
              <a:rPr lang="th-TH" dirty="0"/>
              <a:t>ระดับปริญญาตรี</a:t>
            </a:r>
          </a:p>
          <a:p>
            <a:r>
              <a:rPr lang="th-TH" dirty="0"/>
              <a:t>ระดับปริญญาโท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h-TH" dirty="0"/>
              <a:t>ป.บส.</a:t>
            </a:r>
          </a:p>
          <a:p>
            <a:r>
              <a:rPr lang="th-TH" dirty="0"/>
              <a:t>สาขาวิชาพระพุทธ</a:t>
            </a:r>
            <a:r>
              <a:rPr lang="th-TH" dirty="0" err="1"/>
              <a:t>ศา</a:t>
            </a:r>
            <a:r>
              <a:rPr lang="th-TH" dirty="0"/>
              <a:t>นา</a:t>
            </a:r>
          </a:p>
          <a:p>
            <a:r>
              <a:rPr lang="th-TH" dirty="0"/>
              <a:t>สาขาวิชาการจัดการเชิงพุทธ</a:t>
            </a:r>
          </a:p>
          <a:p>
            <a:r>
              <a:rPr lang="th-TH" dirty="0"/>
              <a:t>สาขาวิชารัฐ</a:t>
            </a:r>
            <a:r>
              <a:rPr lang="th-TH" dirty="0" err="1"/>
              <a:t>ศา</a:t>
            </a:r>
            <a:r>
              <a:rPr lang="th-TH" dirty="0"/>
              <a:t>สตรบัณฑิต</a:t>
            </a:r>
          </a:p>
          <a:p>
            <a:r>
              <a:rPr lang="th-TH" dirty="0"/>
              <a:t>ป.โท สาขาวิชาพระพุทธศาสนา</a:t>
            </a:r>
          </a:p>
        </p:txBody>
      </p:sp>
    </p:spTree>
    <p:extLst>
      <p:ext uri="{BB962C8B-B14F-4D97-AF65-F5344CB8AC3E}">
        <p14:creationId xmlns:p14="http://schemas.microsoft.com/office/powerpoint/2010/main" val="115667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ผลการรับสมัครนิสิตประจำปี 2560</a:t>
            </a:r>
          </a:p>
        </p:txBody>
      </p:sp>
      <p:graphicFrame>
        <p:nvGraphicFramePr>
          <p:cNvPr id="6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321793"/>
              </p:ext>
            </p:extLst>
          </p:nvPr>
        </p:nvGraphicFramePr>
        <p:xfrm>
          <a:off x="1103313" y="2052638"/>
          <a:ext cx="8947148" cy="290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6787">
                  <a:extLst>
                    <a:ext uri="{9D8B030D-6E8A-4147-A177-3AD203B41FA5}">
                      <a16:colId xmlns="" xmlns:a16="http://schemas.microsoft.com/office/drawing/2014/main" val="1231880999"/>
                    </a:ext>
                  </a:extLst>
                </a:gridCol>
                <a:gridCol w="22367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67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r>
                        <a:rPr lang="th-TH" dirty="0"/>
                        <a:t>หลักสูตร/สาขาวิชา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จำนวนรับสมัคร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จำนวนสอบเข้าศึกษา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หมายเหตุ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th-TH" dirty="0"/>
                        <a:t>ป.บส.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25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19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7004">
                <a:tc>
                  <a:txBody>
                    <a:bodyPr/>
                    <a:lstStyle/>
                    <a:p>
                      <a:r>
                        <a:rPr lang="th-TH" dirty="0"/>
                        <a:t>พระพุทธศาสนา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th-TH"/>
                      </a:pPr>
                      <a:r>
                        <a:rPr lang="th-TH" dirty="0"/>
                        <a:t>60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18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th-TH" dirty="0"/>
                        <a:t>การจัดการเชิงพุทธ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th-TH"/>
                      </a:pPr>
                      <a:r>
                        <a:rPr lang="th-TH" dirty="0"/>
                        <a:t>60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14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r>
                        <a:rPr lang="th-TH" dirty="0"/>
                        <a:t>รัฐ</a:t>
                      </a:r>
                      <a:r>
                        <a:rPr lang="th-TH" dirty="0" err="1"/>
                        <a:t>ศา</a:t>
                      </a:r>
                      <a:r>
                        <a:rPr lang="th-TH" dirty="0"/>
                        <a:t>สตรบัณฑิต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th-TH"/>
                      </a:pPr>
                      <a:r>
                        <a:rPr lang="th-TH" dirty="0"/>
                        <a:t>60 รูป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 </a:t>
                      </a:r>
                      <a:r>
                        <a:rPr lang="th-TH" dirty="0"/>
                        <a:t>รูป/คน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14601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15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3A040A9E-E6B7-4DBE-92E7-9E44B96B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สถิตินิสิตประจำปี 2560</a:t>
            </a: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2487CC39-E70B-4AD3-B6F4-44DF3CFC6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5178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374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3A040A9E-E6B7-4DBE-92E7-9E44B96B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สถิติสรุป 5 ปีย้อนหลัง</a:t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2487CC39-E70B-4AD3-B6F4-44DF3CFC6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486340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332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3A040A9E-E6B7-4DBE-92E7-9E44B96B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สถิติสรุป 5 ปีย้อนหลัง ปี 1 – ปี 4</a:t>
            </a:r>
            <a:br>
              <a:rPr lang="th-TH" dirty="0"/>
            </a:br>
            <a:r>
              <a:rPr lang="th-TH" dirty="0"/>
              <a:t>สาขาวิชาพระพุทธศาสนา</a:t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2487CC39-E70B-4AD3-B6F4-44DF3CFC6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273956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12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3A040A9E-E6B7-4DBE-92E7-9E44B96B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สถิติสรุป 5 ปีย้อนหลัง ปี 1 – ปี 4</a:t>
            </a:r>
            <a:br>
              <a:rPr lang="th-TH" dirty="0"/>
            </a:br>
            <a:r>
              <a:rPr lang="th-TH" dirty="0"/>
              <a:t>สาขาวิชาการจัดการเชิงพุทธ</a:t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2487CC39-E70B-4AD3-B6F4-44DF3CFC6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192422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280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3A040A9E-E6B7-4DBE-92E7-9E44B96B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สถิติสรุป 5 ปีย้อนหลัง ปี 1 – ปี 4</a:t>
            </a:r>
            <a:br>
              <a:rPr lang="th-TH" dirty="0"/>
            </a:br>
            <a:r>
              <a:rPr lang="th-TH" dirty="0"/>
              <a:t>สาขาวิชารัฐ</a:t>
            </a:r>
            <a:r>
              <a:rPr lang="th-TH" dirty="0" err="1"/>
              <a:t>ศา</a:t>
            </a:r>
            <a:r>
              <a:rPr lang="th-TH" dirty="0"/>
              <a:t>สตรบัณฑิต</a:t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2487CC39-E70B-4AD3-B6F4-44DF3CFC6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331815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235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="" xmlns:a16="http://schemas.microsoft.com/office/drawing/2014/main" id="{0DE1BE3F-BD7F-498D-B616-91CF804A9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จำนวนสถิตินิสิตประจำปี 2560</a:t>
            </a: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="" xmlns:a16="http://schemas.microsoft.com/office/drawing/2014/main" id="{61FB48EC-788D-4A87-A519-F932B65B8D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632063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6627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Leelawadee">
      <a:majorFont>
        <a:latin typeface="Leelawadee"/>
        <a:ea typeface=""/>
        <a:cs typeface="Leelawadee"/>
      </a:majorFont>
      <a:minorFont>
        <a:latin typeface="Leelawadee"/>
        <a:ea typeface=""/>
        <a:cs typeface="Leelawadee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F1F310-026E-4ACE-B367-75F7DE92E6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ภาพรวมของหลักสูตรการศึกษา</Template>
  <TotalTime>0</TotalTime>
  <Words>290</Words>
  <Application>Microsoft Office PowerPoint</Application>
  <PresentationFormat>แบบจอกว้าง</PresentationFormat>
  <Paragraphs>86</Paragraphs>
  <Slides>14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14</vt:i4>
      </vt:variant>
    </vt:vector>
  </HeadingPairs>
  <TitlesOfParts>
    <vt:vector size="21" baseType="lpstr">
      <vt:lpstr>Arial</vt:lpstr>
      <vt:lpstr>Calibri</vt:lpstr>
      <vt:lpstr>DilleniaUPC</vt:lpstr>
      <vt:lpstr>Leelawadee</vt:lpstr>
      <vt:lpstr>Wingdings</vt:lpstr>
      <vt:lpstr>Wingdings 3</vt:lpstr>
      <vt:lpstr>อิออน</vt:lpstr>
      <vt:lpstr>รายงานสารสนเทศฝ่ายทะเบียนและวัดผล</vt:lpstr>
      <vt:lpstr>หลักสูตร</vt:lpstr>
      <vt:lpstr>ผลการรับสมัครนิสิตประจำปี 2560</vt:lpstr>
      <vt:lpstr>สถิตินิสิตประจำปี 2560</vt:lpstr>
      <vt:lpstr>สถิติสรุป 5 ปีย้อนหลัง </vt:lpstr>
      <vt:lpstr>สถิติสรุป 5 ปีย้อนหลัง ปี 1 – ปี 4 สาขาวิชาพระพุทธศาสนา </vt:lpstr>
      <vt:lpstr>สถิติสรุป 5 ปีย้อนหลัง ปี 1 – ปี 4 สาขาวิชาการจัดการเชิงพุทธ </vt:lpstr>
      <vt:lpstr>สถิติสรุป 5 ปีย้อนหลัง ปี 1 – ปี 4 สาขาวิชารัฐศาสตรบัณฑิต </vt:lpstr>
      <vt:lpstr>จำนวนสถิตินิสิตประจำปี 2560</vt:lpstr>
      <vt:lpstr>สัดส่วนนิสิตต่ออาจารย์</vt:lpstr>
      <vt:lpstr>รายได้ต่อนิสิต ปีการศึกษา 1/2560</vt:lpstr>
      <vt:lpstr>ทรัพยากรการจัดการเรียนการสอน</vt:lpstr>
      <vt:lpstr>ข้อมูลที่ติดต่อของผู้สอน</vt:lpstr>
      <vt:lpstr>ใครมีคำถามบ้าง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2017-06-27T14:13:11Z</dcterms:created>
  <dcterms:modified xsi:type="dcterms:W3CDTF">2017-08-02T05:59:43Z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